
<file path=[Content_Types].xml><?xml version="1.0" encoding="utf-8"?>
<Types xmlns="http://schemas.openxmlformats.org/package/2006/content-types">
  <Default Extension="png" ContentType="image/png"/>
  <Default Extension="gif&amp;ehk=45xkfFuF2lV2Cn2VK4Nydw&amp;r=0&amp;pid=OfficeInsert" ContentType="image/gi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sldIdLst>
    <p:sldId id="256" r:id="rId5"/>
    <p:sldId id="275" r:id="rId6"/>
    <p:sldId id="303" r:id="rId7"/>
    <p:sldId id="281" r:id="rId8"/>
    <p:sldId id="300" r:id="rId9"/>
    <p:sldId id="290" r:id="rId10"/>
    <p:sldId id="292" r:id="rId11"/>
    <p:sldId id="298" r:id="rId12"/>
    <p:sldId id="301" r:id="rId13"/>
    <p:sldId id="296" r:id="rId14"/>
    <p:sldId id="282" r:id="rId15"/>
    <p:sldId id="283" r:id="rId16"/>
    <p:sldId id="304" r:id="rId17"/>
    <p:sldId id="264"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48900"/>
    <a:srgbClr val="7A6600"/>
    <a:srgbClr val="AD7945"/>
    <a:srgbClr val="AD6545"/>
    <a:srgbClr val="A845C7"/>
    <a:srgbClr val="B99A41"/>
    <a:srgbClr val="A2873B"/>
    <a:srgbClr val="091A5F"/>
    <a:srgbClr val="665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hyperlink" Target="http://2011.igem.org/Team:UNIST_Korea/project/Judging_Form" TargetMode="External"/><Relationship Id="rId1" Type="http://schemas.openxmlformats.org/officeDocument/2006/relationships/image" Target="../media/image26.jpe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2" Type="http://schemas.openxmlformats.org/officeDocument/2006/relationships/hyperlink" Target="http://2011.igem.org/Team:UNIST_Korea/project/Judging_Form" TargetMode="External"/><Relationship Id="rId1" Type="http://schemas.openxmlformats.org/officeDocument/2006/relationships/image" Target="../media/image2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9DD6D-219B-4E95-994C-B9F03DA811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5986B51-ECBC-4F90-BCBD-73B8DB9181CB}">
      <dgm:prSet phldrT="[Tex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dirty="0"/>
            <a:t>Demonstrate your knowledge and expertise by inputting into ISPA events</a:t>
          </a:r>
          <a:endParaRPr lang="en-US" dirty="0"/>
        </a:p>
      </dgm:t>
    </dgm:pt>
    <dgm:pt modelId="{BE526E45-5A44-4DA8-83F7-942D509E5833}" type="parTrans" cxnId="{6B05ECFA-4E3A-4157-9142-9B7954F76B3F}">
      <dgm:prSet/>
      <dgm:spPr/>
      <dgm:t>
        <a:bodyPr/>
        <a:lstStyle/>
        <a:p>
          <a:endParaRPr lang="en-US"/>
        </a:p>
      </dgm:t>
    </dgm:pt>
    <dgm:pt modelId="{15DEDD23-0322-489E-87EA-984B45ABFDC9}" type="sibTrans" cxnId="{6B05ECFA-4E3A-4157-9142-9B7954F76B3F}">
      <dgm:prSet/>
      <dgm:spPr/>
      <dgm:t>
        <a:bodyPr/>
        <a:lstStyle/>
        <a:p>
          <a:endParaRPr lang="en-US"/>
        </a:p>
      </dgm:t>
    </dgm:pt>
    <dgm:pt modelId="{46AD93D0-F178-44D8-A158-2DE932D05D15}">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dirty="0">
              <a:solidFill>
                <a:schemeClr val="bg1"/>
              </a:solidFill>
            </a:rPr>
            <a:t>Have a ready made sponsorship and marketing plan for your business</a:t>
          </a:r>
          <a:endParaRPr lang="en-US" dirty="0"/>
        </a:p>
      </dgm:t>
    </dgm:pt>
    <dgm:pt modelId="{12C5C9D2-9F26-4CB7-9675-BC20048652D4}" type="parTrans" cxnId="{6D5059C6-717D-408F-BE18-0EDBA21282FF}">
      <dgm:prSet/>
      <dgm:spPr/>
      <dgm:t>
        <a:bodyPr/>
        <a:lstStyle/>
        <a:p>
          <a:endParaRPr lang="en-US"/>
        </a:p>
      </dgm:t>
    </dgm:pt>
    <dgm:pt modelId="{1860159C-C058-45B0-8C6C-E1B2D499829E}" type="sibTrans" cxnId="{6D5059C6-717D-408F-BE18-0EDBA21282FF}">
      <dgm:prSet/>
      <dgm:spPr/>
      <dgm:t>
        <a:bodyPr/>
        <a:lstStyle/>
        <a:p>
          <a:endParaRPr lang="en-US"/>
        </a:p>
      </dgm:t>
    </dgm:pt>
    <dgm:pt modelId="{7BC01BFE-8BE0-4413-B0DA-059E02FBF243}">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a:t>Position your company as a true industry leader and strategic partner for the future</a:t>
          </a:r>
          <a:endParaRPr lang="en-US"/>
        </a:p>
      </dgm:t>
    </dgm:pt>
    <dgm:pt modelId="{F4A83BCD-925C-4C9E-8FA1-31E689269F6F}" type="parTrans" cxnId="{31E8371A-9B8F-4F2B-83E7-49FA5A0FD091}">
      <dgm:prSet/>
      <dgm:spPr/>
      <dgm:t>
        <a:bodyPr/>
        <a:lstStyle/>
        <a:p>
          <a:endParaRPr lang="en-US"/>
        </a:p>
      </dgm:t>
    </dgm:pt>
    <dgm:pt modelId="{D55539C4-7A7D-476B-897A-27C94E128D95}" type="sibTrans" cxnId="{31E8371A-9B8F-4F2B-83E7-49FA5A0FD091}">
      <dgm:prSet/>
      <dgm:spPr/>
      <dgm:t>
        <a:bodyPr/>
        <a:lstStyle/>
        <a:p>
          <a:endParaRPr lang="en-US"/>
        </a:p>
      </dgm:t>
    </dgm:pt>
    <dgm:pt modelId="{91C29106-E259-4862-BF1E-D034AE35A0F8}">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a:t>Make new and valuable business contacts that you can nurture all year round</a:t>
          </a:r>
          <a:endParaRPr lang="en-US"/>
        </a:p>
      </dgm:t>
    </dgm:pt>
    <dgm:pt modelId="{9B59D64F-5A38-4E48-A4BA-470DF7B343FC}" type="parTrans" cxnId="{D4D48097-C1D5-489C-BA58-2C002446A81E}">
      <dgm:prSet/>
      <dgm:spPr/>
      <dgm:t>
        <a:bodyPr/>
        <a:lstStyle/>
        <a:p>
          <a:endParaRPr lang="en-US"/>
        </a:p>
      </dgm:t>
    </dgm:pt>
    <dgm:pt modelId="{BF66D1ED-74D3-46DB-8B52-9AFAADDA0A0C}" type="sibTrans" cxnId="{D4D48097-C1D5-489C-BA58-2C002446A81E}">
      <dgm:prSet/>
      <dgm:spPr/>
      <dgm:t>
        <a:bodyPr/>
        <a:lstStyle/>
        <a:p>
          <a:endParaRPr lang="en-US"/>
        </a:p>
      </dgm:t>
    </dgm:pt>
    <dgm:pt modelId="{10C3E0BA-77D6-4438-A975-3E399499A856}">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a:t>Help support the important work that ISPA does to advance the ISP industry</a:t>
          </a:r>
          <a:endParaRPr lang="en-US"/>
        </a:p>
      </dgm:t>
    </dgm:pt>
    <dgm:pt modelId="{F1FA0F5C-A9DF-4571-8486-E07958E9AB71}" type="parTrans" cxnId="{D3860DB1-BC78-4BC8-B924-F327E7ECF156}">
      <dgm:prSet/>
      <dgm:spPr/>
      <dgm:t>
        <a:bodyPr/>
        <a:lstStyle/>
        <a:p>
          <a:endParaRPr lang="en-US"/>
        </a:p>
      </dgm:t>
    </dgm:pt>
    <dgm:pt modelId="{454F15C8-6C49-4600-8D29-94761496C2C6}" type="sibTrans" cxnId="{D3860DB1-BC78-4BC8-B924-F327E7ECF156}">
      <dgm:prSet/>
      <dgm:spPr/>
      <dgm:t>
        <a:bodyPr/>
        <a:lstStyle/>
        <a:p>
          <a:endParaRPr lang="en-US"/>
        </a:p>
      </dgm:t>
    </dgm:pt>
    <dgm:pt modelId="{F10EC115-C628-405B-B989-15397BF98599}">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a:t>Gain invaluable industry insight and help shape ISPA’s agenda</a:t>
          </a:r>
        </a:p>
      </dgm:t>
    </dgm:pt>
    <dgm:pt modelId="{ABB2CF57-E9E3-4F48-9D8B-684E8F2E716C}" type="parTrans" cxnId="{0A61A4FE-8506-4204-9B67-089329978E8A}">
      <dgm:prSet/>
      <dgm:spPr/>
      <dgm:t>
        <a:bodyPr/>
        <a:lstStyle/>
        <a:p>
          <a:endParaRPr lang="en-US"/>
        </a:p>
      </dgm:t>
    </dgm:pt>
    <dgm:pt modelId="{2EBCA5BB-A71D-411A-9FAB-B9B67CC64B59}" type="sibTrans" cxnId="{0A61A4FE-8506-4204-9B67-089329978E8A}">
      <dgm:prSet/>
      <dgm:spPr/>
      <dgm:t>
        <a:bodyPr/>
        <a:lstStyle/>
        <a:p>
          <a:endParaRPr lang="en-US"/>
        </a:p>
      </dgm:t>
    </dgm:pt>
    <dgm:pt modelId="{8A9F7E78-D72C-4697-8FCD-54B03823EBDC}">
      <dgm:prSet phldrT="[Tex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dirty="0">
              <a:solidFill>
                <a:schemeClr val="bg1"/>
              </a:solidFill>
            </a:rPr>
            <a:t>Boost sales opportunities by getting in front of your target audience</a:t>
          </a:r>
          <a:endParaRPr lang="en-US" dirty="0"/>
        </a:p>
      </dgm:t>
    </dgm:pt>
    <dgm:pt modelId="{E5B8C28D-7DFF-45F3-A76A-CAE6D4E933B0}" type="parTrans" cxnId="{97BED7CE-5C48-469F-9246-5457DED47B66}">
      <dgm:prSet/>
      <dgm:spPr/>
      <dgm:t>
        <a:bodyPr/>
        <a:lstStyle/>
        <a:p>
          <a:endParaRPr lang="en-US"/>
        </a:p>
      </dgm:t>
    </dgm:pt>
    <dgm:pt modelId="{A50083F8-0FF1-4629-A433-3E66FC4ED3B4}" type="sibTrans" cxnId="{97BED7CE-5C48-469F-9246-5457DED47B66}">
      <dgm:prSet/>
      <dgm:spPr/>
      <dgm:t>
        <a:bodyPr/>
        <a:lstStyle/>
        <a:p>
          <a:endParaRPr lang="en-US"/>
        </a:p>
      </dgm:t>
    </dgm:pt>
    <dgm:pt modelId="{E443865D-09F2-4EEF-A578-EB7D79144907}">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a:t>Differentiate </a:t>
          </a:r>
          <a:r>
            <a:rPr lang="en-GB" dirty="0"/>
            <a:t>yourself from competitors in a crowded market</a:t>
          </a:r>
          <a:endParaRPr lang="en-US" dirty="0"/>
        </a:p>
      </dgm:t>
    </dgm:pt>
    <dgm:pt modelId="{4EFF8C22-F131-49DD-A26A-49F971F59B83}" type="parTrans" cxnId="{0463A49B-CF92-468B-8DB9-A497889E0F42}">
      <dgm:prSet/>
      <dgm:spPr/>
      <dgm:t>
        <a:bodyPr/>
        <a:lstStyle/>
        <a:p>
          <a:endParaRPr lang="en-US"/>
        </a:p>
      </dgm:t>
    </dgm:pt>
    <dgm:pt modelId="{1277E197-09A0-483E-BDFA-2BF117BB1838}" type="sibTrans" cxnId="{0463A49B-CF92-468B-8DB9-A497889E0F42}">
      <dgm:prSet/>
      <dgm:spPr/>
      <dgm:t>
        <a:bodyPr/>
        <a:lstStyle/>
        <a:p>
          <a:endParaRPr lang="en-US"/>
        </a:p>
      </dgm:t>
    </dgm:pt>
    <dgm:pt modelId="{1F536925-99EF-417F-A5E3-AFC3BD50D0A8}" type="pres">
      <dgm:prSet presAssocID="{8889DD6D-219B-4E95-994C-B9F03DA8119B}" presName="diagram" presStyleCnt="0">
        <dgm:presLayoutVars>
          <dgm:dir/>
          <dgm:resizeHandles val="exact"/>
        </dgm:presLayoutVars>
      </dgm:prSet>
      <dgm:spPr/>
    </dgm:pt>
    <dgm:pt modelId="{62E6F602-3CDD-4167-8CF7-AE3D4D8D0CDD}" type="pres">
      <dgm:prSet presAssocID="{8A9F7E78-D72C-4697-8FCD-54B03823EBDC}" presName="node" presStyleLbl="node1" presStyleIdx="0" presStyleCnt="8">
        <dgm:presLayoutVars>
          <dgm:bulletEnabled val="1"/>
        </dgm:presLayoutVars>
      </dgm:prSet>
      <dgm:spPr/>
    </dgm:pt>
    <dgm:pt modelId="{3629A0DD-A234-4650-BDC6-1504B38C7A7D}" type="pres">
      <dgm:prSet presAssocID="{A50083F8-0FF1-4629-A433-3E66FC4ED3B4}" presName="sibTrans" presStyleCnt="0"/>
      <dgm:spPr/>
    </dgm:pt>
    <dgm:pt modelId="{EFD3BA5F-6548-4FD1-A3E4-E2D788D7115E}" type="pres">
      <dgm:prSet presAssocID="{B5986B51-ECBC-4F90-BCBD-73B8DB9181CB}" presName="node" presStyleLbl="node1" presStyleIdx="1" presStyleCnt="8" custLinFactNeighborX="1927" custLinFactNeighborY="-1285">
        <dgm:presLayoutVars>
          <dgm:bulletEnabled val="1"/>
        </dgm:presLayoutVars>
      </dgm:prSet>
      <dgm:spPr/>
    </dgm:pt>
    <dgm:pt modelId="{E7361BEB-8875-4DEF-85E8-AD0D46F7685E}" type="pres">
      <dgm:prSet presAssocID="{15DEDD23-0322-489E-87EA-984B45ABFDC9}" presName="sibTrans" presStyleCnt="0"/>
      <dgm:spPr/>
    </dgm:pt>
    <dgm:pt modelId="{2067C562-C5F8-4489-81B1-429D06A3383D}" type="pres">
      <dgm:prSet presAssocID="{46AD93D0-F178-44D8-A158-2DE932D05D15}" presName="node" presStyleLbl="node1" presStyleIdx="2" presStyleCnt="8" custLinFactNeighborX="1927" custLinFactNeighborY="-1285">
        <dgm:presLayoutVars>
          <dgm:bulletEnabled val="1"/>
        </dgm:presLayoutVars>
      </dgm:prSet>
      <dgm:spPr/>
    </dgm:pt>
    <dgm:pt modelId="{3FBBDE73-9859-4720-9372-3CCEC53C896B}" type="pres">
      <dgm:prSet presAssocID="{1860159C-C058-45B0-8C6C-E1B2D499829E}" presName="sibTrans" presStyleCnt="0"/>
      <dgm:spPr/>
    </dgm:pt>
    <dgm:pt modelId="{A7391D80-5D1C-4AD9-B103-3B737AFA36AF}" type="pres">
      <dgm:prSet presAssocID="{E443865D-09F2-4EEF-A578-EB7D79144907}" presName="node" presStyleLbl="node1" presStyleIdx="3" presStyleCnt="8">
        <dgm:presLayoutVars>
          <dgm:bulletEnabled val="1"/>
        </dgm:presLayoutVars>
      </dgm:prSet>
      <dgm:spPr/>
    </dgm:pt>
    <dgm:pt modelId="{3F044790-4F83-465A-9AC6-1869257E2512}" type="pres">
      <dgm:prSet presAssocID="{1277E197-09A0-483E-BDFA-2BF117BB1838}" presName="sibTrans" presStyleCnt="0"/>
      <dgm:spPr/>
    </dgm:pt>
    <dgm:pt modelId="{1DA40259-A532-4EFD-B772-789291020FFC}" type="pres">
      <dgm:prSet presAssocID="{7BC01BFE-8BE0-4413-B0DA-059E02FBF243}" presName="node" presStyleLbl="node1" presStyleIdx="4" presStyleCnt="8" custLinFactNeighborX="1927" custLinFactNeighborY="-1285">
        <dgm:presLayoutVars>
          <dgm:bulletEnabled val="1"/>
        </dgm:presLayoutVars>
      </dgm:prSet>
      <dgm:spPr/>
    </dgm:pt>
    <dgm:pt modelId="{243FD5CD-2CC8-491F-BD03-2751AC4F2282}" type="pres">
      <dgm:prSet presAssocID="{D55539C4-7A7D-476B-897A-27C94E128D95}" presName="sibTrans" presStyleCnt="0"/>
      <dgm:spPr/>
    </dgm:pt>
    <dgm:pt modelId="{1759BC20-A6B9-450A-919A-148C2B11BE14}" type="pres">
      <dgm:prSet presAssocID="{91C29106-E259-4862-BF1E-D034AE35A0F8}" presName="node" presStyleLbl="node1" presStyleIdx="5" presStyleCnt="8" custLinFactNeighborX="-3569" custLinFactNeighborY="-995">
        <dgm:presLayoutVars>
          <dgm:bulletEnabled val="1"/>
        </dgm:presLayoutVars>
      </dgm:prSet>
      <dgm:spPr/>
    </dgm:pt>
    <dgm:pt modelId="{20284CC8-7695-4FB5-A219-64EB0290A353}" type="pres">
      <dgm:prSet presAssocID="{BF66D1ED-74D3-46DB-8B52-9AFAADDA0A0C}" presName="sibTrans" presStyleCnt="0"/>
      <dgm:spPr/>
    </dgm:pt>
    <dgm:pt modelId="{7F9B3BE8-9ACF-46FF-A6E4-2A7C95C0D714}" type="pres">
      <dgm:prSet presAssocID="{10C3E0BA-77D6-4438-A975-3E399499A856}" presName="node" presStyleLbl="node1" presStyleIdx="6" presStyleCnt="8" custLinFactNeighborX="1927" custLinFactNeighborY="-995">
        <dgm:presLayoutVars>
          <dgm:bulletEnabled val="1"/>
        </dgm:presLayoutVars>
      </dgm:prSet>
      <dgm:spPr/>
    </dgm:pt>
    <dgm:pt modelId="{3AA8A548-A02B-4267-B4F5-05328FC07A13}" type="pres">
      <dgm:prSet presAssocID="{454F15C8-6C49-4600-8D29-94761496C2C6}" presName="sibTrans" presStyleCnt="0"/>
      <dgm:spPr/>
    </dgm:pt>
    <dgm:pt modelId="{7F631475-8A7C-412C-A006-67D3A5096BB2}" type="pres">
      <dgm:prSet presAssocID="{F10EC115-C628-405B-B989-15397BF98599}" presName="node" presStyleLbl="node1" presStyleIdx="7" presStyleCnt="8" custLinFactNeighborX="59943" custLinFactNeighborY="-996">
        <dgm:presLayoutVars>
          <dgm:bulletEnabled val="1"/>
        </dgm:presLayoutVars>
      </dgm:prSet>
      <dgm:spPr/>
    </dgm:pt>
  </dgm:ptLst>
  <dgm:cxnLst>
    <dgm:cxn modelId="{31E8371A-9B8F-4F2B-83E7-49FA5A0FD091}" srcId="{8889DD6D-219B-4E95-994C-B9F03DA8119B}" destId="{7BC01BFE-8BE0-4413-B0DA-059E02FBF243}" srcOrd="4" destOrd="0" parTransId="{F4A83BCD-925C-4C9E-8FA1-31E689269F6F}" sibTransId="{D55539C4-7A7D-476B-897A-27C94E128D95}"/>
    <dgm:cxn modelId="{BDAE9C41-5EFF-4DA5-B63D-8FB342D55C11}" type="presOf" srcId="{B5986B51-ECBC-4F90-BCBD-73B8DB9181CB}" destId="{EFD3BA5F-6548-4FD1-A3E4-E2D788D7115E}" srcOrd="0" destOrd="0" presId="urn:microsoft.com/office/officeart/2005/8/layout/default"/>
    <dgm:cxn modelId="{4A41DD89-AC8B-4EE6-8536-969582307480}" type="presOf" srcId="{46AD93D0-F178-44D8-A158-2DE932D05D15}" destId="{2067C562-C5F8-4489-81B1-429D06A3383D}" srcOrd="0" destOrd="0" presId="urn:microsoft.com/office/officeart/2005/8/layout/default"/>
    <dgm:cxn modelId="{CAC8E18E-1270-4A91-AB13-637B190CE544}" type="presOf" srcId="{E443865D-09F2-4EEF-A578-EB7D79144907}" destId="{A7391D80-5D1C-4AD9-B103-3B737AFA36AF}" srcOrd="0" destOrd="0" presId="urn:microsoft.com/office/officeart/2005/8/layout/default"/>
    <dgm:cxn modelId="{D4D48097-C1D5-489C-BA58-2C002446A81E}" srcId="{8889DD6D-219B-4E95-994C-B9F03DA8119B}" destId="{91C29106-E259-4862-BF1E-D034AE35A0F8}" srcOrd="5" destOrd="0" parTransId="{9B59D64F-5A38-4E48-A4BA-470DF7B343FC}" sibTransId="{BF66D1ED-74D3-46DB-8B52-9AFAADDA0A0C}"/>
    <dgm:cxn modelId="{8168149A-E268-4355-B559-1367393F84AF}" type="presOf" srcId="{91C29106-E259-4862-BF1E-D034AE35A0F8}" destId="{1759BC20-A6B9-450A-919A-148C2B11BE14}" srcOrd="0" destOrd="0" presId="urn:microsoft.com/office/officeart/2005/8/layout/default"/>
    <dgm:cxn modelId="{0463A49B-CF92-468B-8DB9-A497889E0F42}" srcId="{8889DD6D-219B-4E95-994C-B9F03DA8119B}" destId="{E443865D-09F2-4EEF-A578-EB7D79144907}" srcOrd="3" destOrd="0" parTransId="{4EFF8C22-F131-49DD-A26A-49F971F59B83}" sibTransId="{1277E197-09A0-483E-BDFA-2BF117BB1838}"/>
    <dgm:cxn modelId="{D3860DB1-BC78-4BC8-B924-F327E7ECF156}" srcId="{8889DD6D-219B-4E95-994C-B9F03DA8119B}" destId="{10C3E0BA-77D6-4438-A975-3E399499A856}" srcOrd="6" destOrd="0" parTransId="{F1FA0F5C-A9DF-4571-8486-E07958E9AB71}" sibTransId="{454F15C8-6C49-4600-8D29-94761496C2C6}"/>
    <dgm:cxn modelId="{6404FABA-F62F-467E-81E4-FE8CF8882485}" type="presOf" srcId="{F10EC115-C628-405B-B989-15397BF98599}" destId="{7F631475-8A7C-412C-A006-67D3A5096BB2}" srcOrd="0" destOrd="0" presId="urn:microsoft.com/office/officeart/2005/8/layout/default"/>
    <dgm:cxn modelId="{944FAFBE-FCCF-4996-B240-CB1D5B6D81C8}" type="presOf" srcId="{10C3E0BA-77D6-4438-A975-3E399499A856}" destId="{7F9B3BE8-9ACF-46FF-A6E4-2A7C95C0D714}" srcOrd="0" destOrd="0" presId="urn:microsoft.com/office/officeart/2005/8/layout/default"/>
    <dgm:cxn modelId="{6D5059C6-717D-408F-BE18-0EDBA21282FF}" srcId="{8889DD6D-219B-4E95-994C-B9F03DA8119B}" destId="{46AD93D0-F178-44D8-A158-2DE932D05D15}" srcOrd="2" destOrd="0" parTransId="{12C5C9D2-9F26-4CB7-9675-BC20048652D4}" sibTransId="{1860159C-C058-45B0-8C6C-E1B2D499829E}"/>
    <dgm:cxn modelId="{97BED7CE-5C48-469F-9246-5457DED47B66}" srcId="{8889DD6D-219B-4E95-994C-B9F03DA8119B}" destId="{8A9F7E78-D72C-4697-8FCD-54B03823EBDC}" srcOrd="0" destOrd="0" parTransId="{E5B8C28D-7DFF-45F3-A76A-CAE6D4E933B0}" sibTransId="{A50083F8-0FF1-4629-A433-3E66FC4ED3B4}"/>
    <dgm:cxn modelId="{762FE9E7-ECC5-4C1D-8143-6008462F5595}" type="presOf" srcId="{8A9F7E78-D72C-4697-8FCD-54B03823EBDC}" destId="{62E6F602-3CDD-4167-8CF7-AE3D4D8D0CDD}" srcOrd="0" destOrd="0" presId="urn:microsoft.com/office/officeart/2005/8/layout/default"/>
    <dgm:cxn modelId="{2D725EEC-468A-44F3-8DAA-4C1E6874E82C}" type="presOf" srcId="{8889DD6D-219B-4E95-994C-B9F03DA8119B}" destId="{1F536925-99EF-417F-A5E3-AFC3BD50D0A8}" srcOrd="0" destOrd="0" presId="urn:microsoft.com/office/officeart/2005/8/layout/default"/>
    <dgm:cxn modelId="{6B05ECFA-4E3A-4157-9142-9B7954F76B3F}" srcId="{8889DD6D-219B-4E95-994C-B9F03DA8119B}" destId="{B5986B51-ECBC-4F90-BCBD-73B8DB9181CB}" srcOrd="1" destOrd="0" parTransId="{BE526E45-5A44-4DA8-83F7-942D509E5833}" sibTransId="{15DEDD23-0322-489E-87EA-984B45ABFDC9}"/>
    <dgm:cxn modelId="{0A61A4FE-8506-4204-9B67-089329978E8A}" srcId="{8889DD6D-219B-4E95-994C-B9F03DA8119B}" destId="{F10EC115-C628-405B-B989-15397BF98599}" srcOrd="7" destOrd="0" parTransId="{ABB2CF57-E9E3-4F48-9D8B-684E8F2E716C}" sibTransId="{2EBCA5BB-A71D-411A-9FAB-B9B67CC64B59}"/>
    <dgm:cxn modelId="{05944CFF-99F9-4B41-BA01-D33E18863464}" type="presOf" srcId="{7BC01BFE-8BE0-4413-B0DA-059E02FBF243}" destId="{1DA40259-A532-4EFD-B772-789291020FFC}" srcOrd="0" destOrd="0" presId="urn:microsoft.com/office/officeart/2005/8/layout/default"/>
    <dgm:cxn modelId="{F7543A24-E5A1-440A-9305-C7747CC38C14}" type="presParOf" srcId="{1F536925-99EF-417F-A5E3-AFC3BD50D0A8}" destId="{62E6F602-3CDD-4167-8CF7-AE3D4D8D0CDD}" srcOrd="0" destOrd="0" presId="urn:microsoft.com/office/officeart/2005/8/layout/default"/>
    <dgm:cxn modelId="{AE3BC0EE-9BF8-448A-8544-EA5FCCC10678}" type="presParOf" srcId="{1F536925-99EF-417F-A5E3-AFC3BD50D0A8}" destId="{3629A0DD-A234-4650-BDC6-1504B38C7A7D}" srcOrd="1" destOrd="0" presId="urn:microsoft.com/office/officeart/2005/8/layout/default"/>
    <dgm:cxn modelId="{0BF3D604-8381-4C86-8785-95F31F958314}" type="presParOf" srcId="{1F536925-99EF-417F-A5E3-AFC3BD50D0A8}" destId="{EFD3BA5F-6548-4FD1-A3E4-E2D788D7115E}" srcOrd="2" destOrd="0" presId="urn:microsoft.com/office/officeart/2005/8/layout/default"/>
    <dgm:cxn modelId="{EAFDE2BB-7B85-44F1-9B92-1E125822BF40}" type="presParOf" srcId="{1F536925-99EF-417F-A5E3-AFC3BD50D0A8}" destId="{E7361BEB-8875-4DEF-85E8-AD0D46F7685E}" srcOrd="3" destOrd="0" presId="urn:microsoft.com/office/officeart/2005/8/layout/default"/>
    <dgm:cxn modelId="{7D503482-41EB-436A-A6F3-470989C7E79A}" type="presParOf" srcId="{1F536925-99EF-417F-A5E3-AFC3BD50D0A8}" destId="{2067C562-C5F8-4489-81B1-429D06A3383D}" srcOrd="4" destOrd="0" presId="urn:microsoft.com/office/officeart/2005/8/layout/default"/>
    <dgm:cxn modelId="{04CD5A4B-D595-4D86-AC50-404DE6B3EA00}" type="presParOf" srcId="{1F536925-99EF-417F-A5E3-AFC3BD50D0A8}" destId="{3FBBDE73-9859-4720-9372-3CCEC53C896B}" srcOrd="5" destOrd="0" presId="urn:microsoft.com/office/officeart/2005/8/layout/default"/>
    <dgm:cxn modelId="{80FDDCF0-98F4-4E14-BA59-025EF81BA48A}" type="presParOf" srcId="{1F536925-99EF-417F-A5E3-AFC3BD50D0A8}" destId="{A7391D80-5D1C-4AD9-B103-3B737AFA36AF}" srcOrd="6" destOrd="0" presId="urn:microsoft.com/office/officeart/2005/8/layout/default"/>
    <dgm:cxn modelId="{DE7409ED-7E4F-4E2C-BAC6-D1FAD5FBCBFF}" type="presParOf" srcId="{1F536925-99EF-417F-A5E3-AFC3BD50D0A8}" destId="{3F044790-4F83-465A-9AC6-1869257E2512}" srcOrd="7" destOrd="0" presId="urn:microsoft.com/office/officeart/2005/8/layout/default"/>
    <dgm:cxn modelId="{566B19F7-9714-4780-ABD2-D9D36F3ABDA6}" type="presParOf" srcId="{1F536925-99EF-417F-A5E3-AFC3BD50D0A8}" destId="{1DA40259-A532-4EFD-B772-789291020FFC}" srcOrd="8" destOrd="0" presId="urn:microsoft.com/office/officeart/2005/8/layout/default"/>
    <dgm:cxn modelId="{3EEB1FF4-DA5C-44D6-B8DF-8CE62A45A770}" type="presParOf" srcId="{1F536925-99EF-417F-A5E3-AFC3BD50D0A8}" destId="{243FD5CD-2CC8-491F-BD03-2751AC4F2282}" srcOrd="9" destOrd="0" presId="urn:microsoft.com/office/officeart/2005/8/layout/default"/>
    <dgm:cxn modelId="{82E05372-84BF-403E-8A85-DDBFE1085D13}" type="presParOf" srcId="{1F536925-99EF-417F-A5E3-AFC3BD50D0A8}" destId="{1759BC20-A6B9-450A-919A-148C2B11BE14}" srcOrd="10" destOrd="0" presId="urn:microsoft.com/office/officeart/2005/8/layout/default"/>
    <dgm:cxn modelId="{6FB891B6-DF78-4AD6-97D4-C69E5B08579D}" type="presParOf" srcId="{1F536925-99EF-417F-A5E3-AFC3BD50D0A8}" destId="{20284CC8-7695-4FB5-A219-64EB0290A353}" srcOrd="11" destOrd="0" presId="urn:microsoft.com/office/officeart/2005/8/layout/default"/>
    <dgm:cxn modelId="{90D4557B-54F6-4814-96F4-6EAD21B13698}" type="presParOf" srcId="{1F536925-99EF-417F-A5E3-AFC3BD50D0A8}" destId="{7F9B3BE8-9ACF-46FF-A6E4-2A7C95C0D714}" srcOrd="12" destOrd="0" presId="urn:microsoft.com/office/officeart/2005/8/layout/default"/>
    <dgm:cxn modelId="{6FAAF658-8D4D-49B0-8827-F83F3B8795FF}" type="presParOf" srcId="{1F536925-99EF-417F-A5E3-AFC3BD50D0A8}" destId="{3AA8A548-A02B-4267-B4F5-05328FC07A13}" srcOrd="13" destOrd="0" presId="urn:microsoft.com/office/officeart/2005/8/layout/default"/>
    <dgm:cxn modelId="{EB0E1CB6-1538-4C31-9724-70FDF190936B}" type="presParOf" srcId="{1F536925-99EF-417F-A5E3-AFC3BD50D0A8}" destId="{7F631475-8A7C-412C-A006-67D3A5096BB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89DD6D-219B-4E95-994C-B9F03DA8119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B5986B51-ECBC-4F90-BCBD-73B8DB9181CB}">
      <dgm:prSet phldrT="[Tex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sz="1050" dirty="0"/>
            <a:t>Demonstrate</a:t>
          </a:r>
          <a:r>
            <a:rPr lang="en-GB" sz="1100" dirty="0"/>
            <a:t> your knowledge and expertise by inputting into ISPA events</a:t>
          </a:r>
          <a:endParaRPr lang="en-US" sz="1100" dirty="0"/>
        </a:p>
      </dgm:t>
    </dgm:pt>
    <dgm:pt modelId="{BE526E45-5A44-4DA8-83F7-942D509E5833}" type="parTrans" cxnId="{6B05ECFA-4E3A-4157-9142-9B7954F76B3F}">
      <dgm:prSet/>
      <dgm:spPr/>
      <dgm:t>
        <a:bodyPr/>
        <a:lstStyle/>
        <a:p>
          <a:endParaRPr lang="en-US"/>
        </a:p>
      </dgm:t>
    </dgm:pt>
    <dgm:pt modelId="{15DEDD23-0322-489E-87EA-984B45ABFDC9}" type="sibTrans" cxnId="{6B05ECFA-4E3A-4157-9142-9B7954F76B3F}">
      <dgm:prSet/>
      <dgm:spPr/>
      <dgm:t>
        <a:bodyPr/>
        <a:lstStyle/>
        <a:p>
          <a:endParaRPr lang="en-US"/>
        </a:p>
      </dgm:t>
    </dgm:pt>
    <dgm:pt modelId="{46AD93D0-F178-44D8-A158-2DE932D05D15}">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sz="1100" dirty="0">
              <a:solidFill>
                <a:schemeClr val="bg1"/>
              </a:solidFill>
            </a:rPr>
            <a:t>Have a ready made sponsorship and marketing plan for your business</a:t>
          </a:r>
          <a:endParaRPr lang="en-US" sz="1100" dirty="0"/>
        </a:p>
      </dgm:t>
    </dgm:pt>
    <dgm:pt modelId="{12C5C9D2-9F26-4CB7-9675-BC20048652D4}" type="parTrans" cxnId="{6D5059C6-717D-408F-BE18-0EDBA21282FF}">
      <dgm:prSet/>
      <dgm:spPr/>
      <dgm:t>
        <a:bodyPr/>
        <a:lstStyle/>
        <a:p>
          <a:endParaRPr lang="en-US"/>
        </a:p>
      </dgm:t>
    </dgm:pt>
    <dgm:pt modelId="{1860159C-C058-45B0-8C6C-E1B2D499829E}" type="sibTrans" cxnId="{6D5059C6-717D-408F-BE18-0EDBA21282FF}">
      <dgm:prSet/>
      <dgm:spPr/>
      <dgm:t>
        <a:bodyPr/>
        <a:lstStyle/>
        <a:p>
          <a:endParaRPr lang="en-US"/>
        </a:p>
      </dgm:t>
    </dgm:pt>
    <dgm:pt modelId="{7BC01BFE-8BE0-4413-B0DA-059E02FBF243}">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sz="1100" dirty="0"/>
            <a:t>Position your company as a true industry leader and strategic partner for the future</a:t>
          </a:r>
          <a:endParaRPr lang="en-US" sz="1100" dirty="0"/>
        </a:p>
      </dgm:t>
    </dgm:pt>
    <dgm:pt modelId="{F4A83BCD-925C-4C9E-8FA1-31E689269F6F}" type="parTrans" cxnId="{31E8371A-9B8F-4F2B-83E7-49FA5A0FD091}">
      <dgm:prSet/>
      <dgm:spPr/>
      <dgm:t>
        <a:bodyPr/>
        <a:lstStyle/>
        <a:p>
          <a:endParaRPr lang="en-US"/>
        </a:p>
      </dgm:t>
    </dgm:pt>
    <dgm:pt modelId="{D55539C4-7A7D-476B-897A-27C94E128D95}" type="sibTrans" cxnId="{31E8371A-9B8F-4F2B-83E7-49FA5A0FD091}">
      <dgm:prSet/>
      <dgm:spPr/>
      <dgm:t>
        <a:bodyPr/>
        <a:lstStyle/>
        <a:p>
          <a:endParaRPr lang="en-US"/>
        </a:p>
      </dgm:t>
    </dgm:pt>
    <dgm:pt modelId="{91C29106-E259-4862-BF1E-D034AE35A0F8}">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sz="1100" dirty="0"/>
            <a:t>Make new and valuable business contacts that you can nurture all year round</a:t>
          </a:r>
          <a:endParaRPr lang="en-US" sz="1100" dirty="0"/>
        </a:p>
      </dgm:t>
    </dgm:pt>
    <dgm:pt modelId="{9B59D64F-5A38-4E48-A4BA-470DF7B343FC}" type="parTrans" cxnId="{D4D48097-C1D5-489C-BA58-2C002446A81E}">
      <dgm:prSet/>
      <dgm:spPr/>
      <dgm:t>
        <a:bodyPr/>
        <a:lstStyle/>
        <a:p>
          <a:endParaRPr lang="en-US"/>
        </a:p>
      </dgm:t>
    </dgm:pt>
    <dgm:pt modelId="{BF66D1ED-74D3-46DB-8B52-9AFAADDA0A0C}" type="sibTrans" cxnId="{D4D48097-C1D5-489C-BA58-2C002446A81E}">
      <dgm:prSet/>
      <dgm:spPr/>
      <dgm:t>
        <a:bodyPr/>
        <a:lstStyle/>
        <a:p>
          <a:endParaRPr lang="en-US"/>
        </a:p>
      </dgm:t>
    </dgm:pt>
    <dgm:pt modelId="{10C3E0BA-77D6-4438-A975-3E399499A856}">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sz="1100" dirty="0"/>
            <a:t>Help support the important work that ISPA does to advance the ISP industry</a:t>
          </a:r>
          <a:endParaRPr lang="en-US" sz="1100" dirty="0"/>
        </a:p>
      </dgm:t>
    </dgm:pt>
    <dgm:pt modelId="{F1FA0F5C-A9DF-4571-8486-E07958E9AB71}" type="parTrans" cxnId="{D3860DB1-BC78-4BC8-B924-F327E7ECF156}">
      <dgm:prSet/>
      <dgm:spPr/>
      <dgm:t>
        <a:bodyPr/>
        <a:lstStyle/>
        <a:p>
          <a:endParaRPr lang="en-US"/>
        </a:p>
      </dgm:t>
    </dgm:pt>
    <dgm:pt modelId="{454F15C8-6C49-4600-8D29-94761496C2C6}" type="sibTrans" cxnId="{D3860DB1-BC78-4BC8-B924-F327E7ECF156}">
      <dgm:prSet/>
      <dgm:spPr/>
      <dgm:t>
        <a:bodyPr/>
        <a:lstStyle/>
        <a:p>
          <a:endParaRPr lang="en-US"/>
        </a:p>
      </dgm:t>
    </dgm:pt>
    <dgm:pt modelId="{F10EC115-C628-405B-B989-15397BF98599}">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sz="1100" dirty="0"/>
            <a:t>Gain invaluable industry insight and help shape ISPA’s agenda</a:t>
          </a:r>
        </a:p>
      </dgm:t>
    </dgm:pt>
    <dgm:pt modelId="{ABB2CF57-E9E3-4F48-9D8B-684E8F2E716C}" type="parTrans" cxnId="{0A61A4FE-8506-4204-9B67-089329978E8A}">
      <dgm:prSet/>
      <dgm:spPr/>
      <dgm:t>
        <a:bodyPr/>
        <a:lstStyle/>
        <a:p>
          <a:endParaRPr lang="en-US"/>
        </a:p>
      </dgm:t>
    </dgm:pt>
    <dgm:pt modelId="{2EBCA5BB-A71D-411A-9FAB-B9B67CC64B59}" type="sibTrans" cxnId="{0A61A4FE-8506-4204-9B67-089329978E8A}">
      <dgm:prSet/>
      <dgm:spPr/>
      <dgm:t>
        <a:bodyPr/>
        <a:lstStyle/>
        <a:p>
          <a:endParaRPr lang="en-US"/>
        </a:p>
      </dgm:t>
    </dgm:pt>
    <dgm:pt modelId="{8A9F7E78-D72C-4697-8FCD-54B03823EBDC}">
      <dgm:prSet phldrT="[Tex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sz="1100" dirty="0">
              <a:solidFill>
                <a:schemeClr val="bg1"/>
              </a:solidFill>
            </a:rPr>
            <a:t>Boost sales </a:t>
          </a:r>
          <a:r>
            <a:rPr lang="en-GB" sz="1000" dirty="0">
              <a:solidFill>
                <a:schemeClr val="bg1"/>
              </a:solidFill>
            </a:rPr>
            <a:t>opportunities</a:t>
          </a:r>
          <a:r>
            <a:rPr lang="en-GB" sz="1100" dirty="0">
              <a:solidFill>
                <a:schemeClr val="bg1"/>
              </a:solidFill>
            </a:rPr>
            <a:t> by getting in front of your target audience</a:t>
          </a:r>
          <a:endParaRPr lang="en-US" sz="1100" dirty="0"/>
        </a:p>
      </dgm:t>
    </dgm:pt>
    <dgm:pt modelId="{E5B8C28D-7DFF-45F3-A76A-CAE6D4E933B0}" type="parTrans" cxnId="{97BED7CE-5C48-469F-9246-5457DED47B66}">
      <dgm:prSet/>
      <dgm:spPr/>
      <dgm:t>
        <a:bodyPr/>
        <a:lstStyle/>
        <a:p>
          <a:endParaRPr lang="en-US"/>
        </a:p>
      </dgm:t>
    </dgm:pt>
    <dgm:pt modelId="{A50083F8-0FF1-4629-A433-3E66FC4ED3B4}" type="sibTrans" cxnId="{97BED7CE-5C48-469F-9246-5457DED47B66}">
      <dgm:prSet/>
      <dgm:spPr/>
      <dgm:t>
        <a:bodyPr/>
        <a:lstStyle/>
        <a:p>
          <a:endParaRPr lang="en-US"/>
        </a:p>
      </dgm:t>
    </dgm:pt>
    <dgm:pt modelId="{E443865D-09F2-4EEF-A578-EB7D79144907}">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GB" sz="1100" dirty="0"/>
            <a:t>Differentiate yourself from competitors in a crowded market</a:t>
          </a:r>
          <a:endParaRPr lang="en-US" sz="1100" dirty="0"/>
        </a:p>
      </dgm:t>
    </dgm:pt>
    <dgm:pt modelId="{4EFF8C22-F131-49DD-A26A-49F971F59B83}" type="parTrans" cxnId="{0463A49B-CF92-468B-8DB9-A497889E0F42}">
      <dgm:prSet/>
      <dgm:spPr/>
      <dgm:t>
        <a:bodyPr/>
        <a:lstStyle/>
        <a:p>
          <a:endParaRPr lang="en-US"/>
        </a:p>
      </dgm:t>
    </dgm:pt>
    <dgm:pt modelId="{1277E197-09A0-483E-BDFA-2BF117BB1838}" type="sibTrans" cxnId="{0463A49B-CF92-468B-8DB9-A497889E0F42}">
      <dgm:prSet/>
      <dgm:spPr/>
      <dgm:t>
        <a:bodyPr/>
        <a:lstStyle/>
        <a:p>
          <a:endParaRPr lang="en-US"/>
        </a:p>
      </dgm:t>
    </dgm:pt>
    <dgm:pt modelId="{BA02F621-21FB-40C6-90A4-5695CC44F443}" type="pres">
      <dgm:prSet presAssocID="{8889DD6D-219B-4E95-994C-B9F03DA8119B}" presName="Name0" presStyleCnt="0">
        <dgm:presLayoutVars>
          <dgm:dir/>
          <dgm:resizeHandles val="exact"/>
        </dgm:presLayoutVars>
      </dgm:prSet>
      <dgm:spPr/>
    </dgm:pt>
    <dgm:pt modelId="{DACB2BD9-AF8F-4A42-BECB-80552C68949E}" type="pres">
      <dgm:prSet presAssocID="{8889DD6D-219B-4E95-994C-B9F03DA8119B}" presName="fgShape" presStyleLbl="fgShp" presStyleIdx="0" presStyleCnt="1" custScaleY="44183" custLinFactNeighborX="1066" custLinFactNeighborY="24742"/>
      <dgm:spPr/>
    </dgm:pt>
    <dgm:pt modelId="{953BD68C-F279-4CF3-84BC-9F5CE169EB49}" type="pres">
      <dgm:prSet presAssocID="{8889DD6D-219B-4E95-994C-B9F03DA8119B}" presName="linComp" presStyleCnt="0"/>
      <dgm:spPr/>
    </dgm:pt>
    <dgm:pt modelId="{D8FD7308-7348-4286-B8FD-89AE67E6DE5A}" type="pres">
      <dgm:prSet presAssocID="{8A9F7E78-D72C-4697-8FCD-54B03823EBDC}" presName="compNode" presStyleCnt="0"/>
      <dgm:spPr/>
    </dgm:pt>
    <dgm:pt modelId="{E7DEE7EC-ADE9-4CB7-B3E4-2E393A7819C1}" type="pres">
      <dgm:prSet presAssocID="{8A9F7E78-D72C-4697-8FCD-54B03823EBDC}" presName="bkgdShape" presStyleLbl="node1" presStyleIdx="0" presStyleCnt="8"/>
      <dgm:spPr/>
    </dgm:pt>
    <dgm:pt modelId="{3ED61C3F-C7D0-4230-BB74-6D6A9D7F3876}" type="pres">
      <dgm:prSet presAssocID="{8A9F7E78-D72C-4697-8FCD-54B03823EBDC}" presName="nodeTx" presStyleLbl="node1" presStyleIdx="0" presStyleCnt="8">
        <dgm:presLayoutVars>
          <dgm:bulletEnabled val="1"/>
        </dgm:presLayoutVars>
      </dgm:prSet>
      <dgm:spPr/>
    </dgm:pt>
    <dgm:pt modelId="{85BB616E-4F47-4FD0-8E2C-D1C4047F6DB5}" type="pres">
      <dgm:prSet presAssocID="{8A9F7E78-D72C-4697-8FCD-54B03823EBDC}" presName="invisiNode" presStyleLbl="node1" presStyleIdx="0" presStyleCnt="8"/>
      <dgm:spPr/>
    </dgm:pt>
    <dgm:pt modelId="{8B4DE814-7DBB-4F1B-963C-AC025BEE8BC4}" type="pres">
      <dgm:prSet presAssocID="{8A9F7E78-D72C-4697-8FCD-54B03823EBDC}" presName="imagNode" presStyleLbl="fgImgPlace1" presStyleIdx="0" presStyleCnt="8" custScaleX="64960" custScaleY="62277" custLinFactNeighborX="-2755" custLinFactNeighborY="-19655"/>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322C5111-B00E-4EDD-9009-3BFE2B813F4E}" type="pres">
      <dgm:prSet presAssocID="{A50083F8-0FF1-4629-A433-3E66FC4ED3B4}" presName="sibTrans" presStyleLbl="sibTrans2D1" presStyleIdx="0" presStyleCnt="0"/>
      <dgm:spPr/>
    </dgm:pt>
    <dgm:pt modelId="{83C2D13A-F62E-4D61-9B7B-8A107458EAAF}" type="pres">
      <dgm:prSet presAssocID="{B5986B51-ECBC-4F90-BCBD-73B8DB9181CB}" presName="compNode" presStyleCnt="0"/>
      <dgm:spPr/>
    </dgm:pt>
    <dgm:pt modelId="{EFCFCCD9-0B8C-4F3B-9B73-C70063A1C601}" type="pres">
      <dgm:prSet presAssocID="{B5986B51-ECBC-4F90-BCBD-73B8DB9181CB}" presName="bkgdShape" presStyleLbl="node1" presStyleIdx="1" presStyleCnt="8"/>
      <dgm:spPr/>
    </dgm:pt>
    <dgm:pt modelId="{F810AC03-B7F7-465B-9389-4E3CF8A89281}" type="pres">
      <dgm:prSet presAssocID="{B5986B51-ECBC-4F90-BCBD-73B8DB9181CB}" presName="nodeTx" presStyleLbl="node1" presStyleIdx="1" presStyleCnt="8">
        <dgm:presLayoutVars>
          <dgm:bulletEnabled val="1"/>
        </dgm:presLayoutVars>
      </dgm:prSet>
      <dgm:spPr/>
    </dgm:pt>
    <dgm:pt modelId="{8F57B380-0AD0-42EC-B4F9-4D33B1B3CA49}" type="pres">
      <dgm:prSet presAssocID="{B5986B51-ECBC-4F90-BCBD-73B8DB9181CB}" presName="invisiNode" presStyleLbl="node1" presStyleIdx="1" presStyleCnt="8"/>
      <dgm:spPr/>
    </dgm:pt>
    <dgm:pt modelId="{D53C9CAC-7F3E-4B32-A55E-49FA38B1DADB}" type="pres">
      <dgm:prSet presAssocID="{B5986B51-ECBC-4F90-BCBD-73B8DB9181CB}" presName="imagNode" presStyleLbl="fgImgPlace1" presStyleIdx="1" presStyleCnt="8" custScaleX="64960" custScaleY="62277" custLinFactNeighborX="-2755" custLinFactNeighborY="-19655"/>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A3AC0E92-4570-46F9-A0B5-4CD81CB987B1}" type="pres">
      <dgm:prSet presAssocID="{15DEDD23-0322-489E-87EA-984B45ABFDC9}" presName="sibTrans" presStyleLbl="sibTrans2D1" presStyleIdx="0" presStyleCnt="0"/>
      <dgm:spPr/>
    </dgm:pt>
    <dgm:pt modelId="{47575F11-ACED-4564-98CF-B3AAB47BF55D}" type="pres">
      <dgm:prSet presAssocID="{46AD93D0-F178-44D8-A158-2DE932D05D15}" presName="compNode" presStyleCnt="0"/>
      <dgm:spPr/>
    </dgm:pt>
    <dgm:pt modelId="{40E0C22A-C93F-4EE3-B56C-E5388C9CFC3B}" type="pres">
      <dgm:prSet presAssocID="{46AD93D0-F178-44D8-A158-2DE932D05D15}" presName="bkgdShape" presStyleLbl="node1" presStyleIdx="2" presStyleCnt="8"/>
      <dgm:spPr/>
    </dgm:pt>
    <dgm:pt modelId="{B111A7F6-2271-43CD-84FA-66D0CB9B1B1B}" type="pres">
      <dgm:prSet presAssocID="{46AD93D0-F178-44D8-A158-2DE932D05D15}" presName="nodeTx" presStyleLbl="node1" presStyleIdx="2" presStyleCnt="8">
        <dgm:presLayoutVars>
          <dgm:bulletEnabled val="1"/>
        </dgm:presLayoutVars>
      </dgm:prSet>
      <dgm:spPr/>
    </dgm:pt>
    <dgm:pt modelId="{4D95FC43-E6BE-4D2D-BCE7-6CBC2A3554DB}" type="pres">
      <dgm:prSet presAssocID="{46AD93D0-F178-44D8-A158-2DE932D05D15}" presName="invisiNode" presStyleLbl="node1" presStyleIdx="2" presStyleCnt="8"/>
      <dgm:spPr/>
    </dgm:pt>
    <dgm:pt modelId="{CE070AF9-F709-40B6-85B9-07E6E22C34F7}" type="pres">
      <dgm:prSet presAssocID="{46AD93D0-F178-44D8-A158-2DE932D05D15}" presName="imagNode" presStyleLbl="fgImgPlace1" presStyleIdx="2" presStyleCnt="8" custScaleX="64960" custScaleY="62277" custLinFactNeighborX="-2755" custLinFactNeighborY="-19655"/>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D6679658-061E-4225-BA4F-BCD5BB52EC86}" type="pres">
      <dgm:prSet presAssocID="{1860159C-C058-45B0-8C6C-E1B2D499829E}" presName="sibTrans" presStyleLbl="sibTrans2D1" presStyleIdx="0" presStyleCnt="0"/>
      <dgm:spPr/>
    </dgm:pt>
    <dgm:pt modelId="{18417E24-464F-4E96-A99B-6917E9EA7AD6}" type="pres">
      <dgm:prSet presAssocID="{E443865D-09F2-4EEF-A578-EB7D79144907}" presName="compNode" presStyleCnt="0"/>
      <dgm:spPr/>
    </dgm:pt>
    <dgm:pt modelId="{AD360068-9079-46C8-A326-5596FB61CC66}" type="pres">
      <dgm:prSet presAssocID="{E443865D-09F2-4EEF-A578-EB7D79144907}" presName="bkgdShape" presStyleLbl="node1" presStyleIdx="3" presStyleCnt="8"/>
      <dgm:spPr/>
    </dgm:pt>
    <dgm:pt modelId="{DFFEE4B9-0E4A-4C0C-8D3D-41CC20A6710D}" type="pres">
      <dgm:prSet presAssocID="{E443865D-09F2-4EEF-A578-EB7D79144907}" presName="nodeTx" presStyleLbl="node1" presStyleIdx="3" presStyleCnt="8">
        <dgm:presLayoutVars>
          <dgm:bulletEnabled val="1"/>
        </dgm:presLayoutVars>
      </dgm:prSet>
      <dgm:spPr/>
    </dgm:pt>
    <dgm:pt modelId="{A191C181-385D-4310-B124-F56E05D6214A}" type="pres">
      <dgm:prSet presAssocID="{E443865D-09F2-4EEF-A578-EB7D79144907}" presName="invisiNode" presStyleLbl="node1" presStyleIdx="3" presStyleCnt="8"/>
      <dgm:spPr/>
    </dgm:pt>
    <dgm:pt modelId="{2DA7DE24-DBC9-4341-99CF-1A76022C49E3}" type="pres">
      <dgm:prSet presAssocID="{E443865D-09F2-4EEF-A578-EB7D79144907}" presName="imagNode" presStyleLbl="fgImgPlace1" presStyleIdx="3" presStyleCnt="8" custScaleX="64960" custScaleY="62277" custLinFactNeighborX="-2755" custLinFactNeighborY="-19655"/>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4372EF53-2657-4AE1-AE81-7D2217932501}" type="pres">
      <dgm:prSet presAssocID="{1277E197-09A0-483E-BDFA-2BF117BB1838}" presName="sibTrans" presStyleLbl="sibTrans2D1" presStyleIdx="0" presStyleCnt="0"/>
      <dgm:spPr/>
    </dgm:pt>
    <dgm:pt modelId="{E89AB482-18C8-4F03-B918-8AA15B93491E}" type="pres">
      <dgm:prSet presAssocID="{7BC01BFE-8BE0-4413-B0DA-059E02FBF243}" presName="compNode" presStyleCnt="0"/>
      <dgm:spPr/>
    </dgm:pt>
    <dgm:pt modelId="{01AF7316-2E9D-4406-8C3C-A6BA6346345E}" type="pres">
      <dgm:prSet presAssocID="{7BC01BFE-8BE0-4413-B0DA-059E02FBF243}" presName="bkgdShape" presStyleLbl="node1" presStyleIdx="4" presStyleCnt="8"/>
      <dgm:spPr/>
    </dgm:pt>
    <dgm:pt modelId="{C87C7C36-A923-44FC-8786-E9DD42376EE6}" type="pres">
      <dgm:prSet presAssocID="{7BC01BFE-8BE0-4413-B0DA-059E02FBF243}" presName="nodeTx" presStyleLbl="node1" presStyleIdx="4" presStyleCnt="8">
        <dgm:presLayoutVars>
          <dgm:bulletEnabled val="1"/>
        </dgm:presLayoutVars>
      </dgm:prSet>
      <dgm:spPr/>
    </dgm:pt>
    <dgm:pt modelId="{A39A8857-207E-4A7A-838D-7E89CF79805D}" type="pres">
      <dgm:prSet presAssocID="{7BC01BFE-8BE0-4413-B0DA-059E02FBF243}" presName="invisiNode" presStyleLbl="node1" presStyleIdx="4" presStyleCnt="8"/>
      <dgm:spPr/>
    </dgm:pt>
    <dgm:pt modelId="{05715873-C7A8-4171-BF28-AE07947EEE8E}" type="pres">
      <dgm:prSet presAssocID="{7BC01BFE-8BE0-4413-B0DA-059E02FBF243}" presName="imagNode" presStyleLbl="fgImgPlace1" presStyleIdx="4" presStyleCnt="8" custScaleX="64960" custScaleY="62277" custLinFactNeighborX="-2755" custLinFactNeighborY="-19655"/>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008AA2C3-8B4F-48EF-B07C-7DD988AD1485}" type="pres">
      <dgm:prSet presAssocID="{D55539C4-7A7D-476B-897A-27C94E128D95}" presName="sibTrans" presStyleLbl="sibTrans2D1" presStyleIdx="0" presStyleCnt="0"/>
      <dgm:spPr/>
    </dgm:pt>
    <dgm:pt modelId="{2D3DCADA-80DA-443D-90BF-1B63CE548792}" type="pres">
      <dgm:prSet presAssocID="{91C29106-E259-4862-BF1E-D034AE35A0F8}" presName="compNode" presStyleCnt="0"/>
      <dgm:spPr/>
    </dgm:pt>
    <dgm:pt modelId="{C018B956-85A6-4312-A2B5-55C898F3EBE9}" type="pres">
      <dgm:prSet presAssocID="{91C29106-E259-4862-BF1E-D034AE35A0F8}" presName="bkgdShape" presStyleLbl="node1" presStyleIdx="5" presStyleCnt="8"/>
      <dgm:spPr/>
    </dgm:pt>
    <dgm:pt modelId="{4806FB32-4741-4B81-8A5E-04B4722B5B07}" type="pres">
      <dgm:prSet presAssocID="{91C29106-E259-4862-BF1E-D034AE35A0F8}" presName="nodeTx" presStyleLbl="node1" presStyleIdx="5" presStyleCnt="8">
        <dgm:presLayoutVars>
          <dgm:bulletEnabled val="1"/>
        </dgm:presLayoutVars>
      </dgm:prSet>
      <dgm:spPr/>
    </dgm:pt>
    <dgm:pt modelId="{2C420EE5-13C9-49A3-B536-5419ABFB4FB2}" type="pres">
      <dgm:prSet presAssocID="{91C29106-E259-4862-BF1E-D034AE35A0F8}" presName="invisiNode" presStyleLbl="node1" presStyleIdx="5" presStyleCnt="8"/>
      <dgm:spPr/>
    </dgm:pt>
    <dgm:pt modelId="{017748B2-B60D-4F75-8529-644F4CFC23DD}" type="pres">
      <dgm:prSet presAssocID="{91C29106-E259-4862-BF1E-D034AE35A0F8}" presName="imagNode" presStyleLbl="fgImgPlace1" presStyleIdx="5" presStyleCnt="8" custScaleX="64960" custScaleY="62277" custLinFactNeighborX="-2755" custLinFactNeighborY="-19655"/>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418EF7CE-741D-451D-9165-B6808359D3A2}" type="pres">
      <dgm:prSet presAssocID="{BF66D1ED-74D3-46DB-8B52-9AFAADDA0A0C}" presName="sibTrans" presStyleLbl="sibTrans2D1" presStyleIdx="0" presStyleCnt="0"/>
      <dgm:spPr/>
    </dgm:pt>
    <dgm:pt modelId="{0DC5E1B0-43FF-46D6-A393-7FD23E8AEFC9}" type="pres">
      <dgm:prSet presAssocID="{10C3E0BA-77D6-4438-A975-3E399499A856}" presName="compNode" presStyleCnt="0"/>
      <dgm:spPr/>
    </dgm:pt>
    <dgm:pt modelId="{9E22FD77-9875-44A6-99B5-667247B63F03}" type="pres">
      <dgm:prSet presAssocID="{10C3E0BA-77D6-4438-A975-3E399499A856}" presName="bkgdShape" presStyleLbl="node1" presStyleIdx="6" presStyleCnt="8"/>
      <dgm:spPr/>
    </dgm:pt>
    <dgm:pt modelId="{8D8FA172-C767-4A6F-A2A5-007A6272ACA7}" type="pres">
      <dgm:prSet presAssocID="{10C3E0BA-77D6-4438-A975-3E399499A856}" presName="nodeTx" presStyleLbl="node1" presStyleIdx="6" presStyleCnt="8">
        <dgm:presLayoutVars>
          <dgm:bulletEnabled val="1"/>
        </dgm:presLayoutVars>
      </dgm:prSet>
      <dgm:spPr/>
    </dgm:pt>
    <dgm:pt modelId="{7F37AA30-7134-4C70-80C6-05A8C9B21D55}" type="pres">
      <dgm:prSet presAssocID="{10C3E0BA-77D6-4438-A975-3E399499A856}" presName="invisiNode" presStyleLbl="node1" presStyleIdx="6" presStyleCnt="8"/>
      <dgm:spPr/>
    </dgm:pt>
    <dgm:pt modelId="{C7D43304-D664-4FC2-ABBB-A6923829A2B5}" type="pres">
      <dgm:prSet presAssocID="{10C3E0BA-77D6-4438-A975-3E399499A856}" presName="imagNode" presStyleLbl="fgImgPlace1" presStyleIdx="6" presStyleCnt="8" custScaleX="64960" custScaleY="62277" custLinFactNeighborX="-2755" custLinFactNeighborY="-19655"/>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45164DC6-BF5A-445E-93B2-A5DCF5D03681}" type="pres">
      <dgm:prSet presAssocID="{454F15C8-6C49-4600-8D29-94761496C2C6}" presName="sibTrans" presStyleLbl="sibTrans2D1" presStyleIdx="0" presStyleCnt="0"/>
      <dgm:spPr/>
    </dgm:pt>
    <dgm:pt modelId="{60833757-CFB6-4C64-A38B-C15810EA81D8}" type="pres">
      <dgm:prSet presAssocID="{F10EC115-C628-405B-B989-15397BF98599}" presName="compNode" presStyleCnt="0"/>
      <dgm:spPr/>
    </dgm:pt>
    <dgm:pt modelId="{C5DE36C3-A350-4506-AB17-F020C9FC4E96}" type="pres">
      <dgm:prSet presAssocID="{F10EC115-C628-405B-B989-15397BF98599}" presName="bkgdShape" presStyleLbl="node1" presStyleIdx="7" presStyleCnt="8"/>
      <dgm:spPr/>
    </dgm:pt>
    <dgm:pt modelId="{DFDD3ED7-DBE5-46E0-8367-AE9CDFF0033F}" type="pres">
      <dgm:prSet presAssocID="{F10EC115-C628-405B-B989-15397BF98599}" presName="nodeTx" presStyleLbl="node1" presStyleIdx="7" presStyleCnt="8">
        <dgm:presLayoutVars>
          <dgm:bulletEnabled val="1"/>
        </dgm:presLayoutVars>
      </dgm:prSet>
      <dgm:spPr/>
    </dgm:pt>
    <dgm:pt modelId="{7CE0C3AC-0715-4643-A77C-A7DEF0E11162}" type="pres">
      <dgm:prSet presAssocID="{F10EC115-C628-405B-B989-15397BF98599}" presName="invisiNode" presStyleLbl="node1" presStyleIdx="7" presStyleCnt="8"/>
      <dgm:spPr/>
    </dgm:pt>
    <dgm:pt modelId="{BE58A878-5562-4D97-9774-C0A547AD270A}" type="pres">
      <dgm:prSet presAssocID="{F10EC115-C628-405B-B989-15397BF98599}" presName="imagNode" presStyleLbl="fgImgPlace1" presStyleIdx="7" presStyleCnt="8" custScaleX="64960" custScaleY="62277" custLinFactNeighborX="-2755" custLinFactNeighborY="-19655"/>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Lst>
  <dgm:cxnLst>
    <dgm:cxn modelId="{BF2B1411-5402-4E8C-81C4-F1B842580340}" type="presOf" srcId="{D55539C4-7A7D-476B-897A-27C94E128D95}" destId="{008AA2C3-8B4F-48EF-B07C-7DD988AD1485}" srcOrd="0" destOrd="0" presId="urn:microsoft.com/office/officeart/2005/8/layout/hList7"/>
    <dgm:cxn modelId="{6EF7C711-A2DA-481A-9AB1-A6B9CA6847E1}" type="presOf" srcId="{10C3E0BA-77D6-4438-A975-3E399499A856}" destId="{9E22FD77-9875-44A6-99B5-667247B63F03}" srcOrd="0" destOrd="0" presId="urn:microsoft.com/office/officeart/2005/8/layout/hList7"/>
    <dgm:cxn modelId="{31E8371A-9B8F-4F2B-83E7-49FA5A0FD091}" srcId="{8889DD6D-219B-4E95-994C-B9F03DA8119B}" destId="{7BC01BFE-8BE0-4413-B0DA-059E02FBF243}" srcOrd="4" destOrd="0" parTransId="{F4A83BCD-925C-4C9E-8FA1-31E689269F6F}" sibTransId="{D55539C4-7A7D-476B-897A-27C94E128D95}"/>
    <dgm:cxn modelId="{DA178722-8C32-40CB-B847-65570908D535}" type="presOf" srcId="{B5986B51-ECBC-4F90-BCBD-73B8DB9181CB}" destId="{F810AC03-B7F7-465B-9389-4E3CF8A89281}" srcOrd="1" destOrd="0" presId="urn:microsoft.com/office/officeart/2005/8/layout/hList7"/>
    <dgm:cxn modelId="{3C406128-8ABC-425A-8D88-F81BD10FB192}" type="presOf" srcId="{46AD93D0-F178-44D8-A158-2DE932D05D15}" destId="{40E0C22A-C93F-4EE3-B56C-E5388C9CFC3B}" srcOrd="0" destOrd="0" presId="urn:microsoft.com/office/officeart/2005/8/layout/hList7"/>
    <dgm:cxn modelId="{E040B739-715E-41EC-B880-A8B990A1DC89}" type="presOf" srcId="{7BC01BFE-8BE0-4413-B0DA-059E02FBF243}" destId="{C87C7C36-A923-44FC-8786-E9DD42376EE6}" srcOrd="1" destOrd="0" presId="urn:microsoft.com/office/officeart/2005/8/layout/hList7"/>
    <dgm:cxn modelId="{EEB01D5E-C6F9-4D97-A9C7-C632EDF0FB37}" type="presOf" srcId="{E443865D-09F2-4EEF-A578-EB7D79144907}" destId="{DFFEE4B9-0E4A-4C0C-8D3D-41CC20A6710D}" srcOrd="1" destOrd="0" presId="urn:microsoft.com/office/officeart/2005/8/layout/hList7"/>
    <dgm:cxn modelId="{13C0D461-A56C-4D6C-893A-4E03F3C66F59}" type="presOf" srcId="{F10EC115-C628-405B-B989-15397BF98599}" destId="{C5DE36C3-A350-4506-AB17-F020C9FC4E96}" srcOrd="0" destOrd="0" presId="urn:microsoft.com/office/officeart/2005/8/layout/hList7"/>
    <dgm:cxn modelId="{0E28E852-78D8-454D-8C1D-418D32321E58}" type="presOf" srcId="{1277E197-09A0-483E-BDFA-2BF117BB1838}" destId="{4372EF53-2657-4AE1-AE81-7D2217932501}" srcOrd="0" destOrd="0" presId="urn:microsoft.com/office/officeart/2005/8/layout/hList7"/>
    <dgm:cxn modelId="{7D182F80-73E4-444D-AEDD-D30A16F86B5A}" type="presOf" srcId="{10C3E0BA-77D6-4438-A975-3E399499A856}" destId="{8D8FA172-C767-4A6F-A2A5-007A6272ACA7}" srcOrd="1" destOrd="0" presId="urn:microsoft.com/office/officeart/2005/8/layout/hList7"/>
    <dgm:cxn modelId="{7643C584-4778-4654-88F8-949541AB5D1D}" type="presOf" srcId="{A50083F8-0FF1-4629-A433-3E66FC4ED3B4}" destId="{322C5111-B00E-4EDD-9009-3BFE2B813F4E}" srcOrd="0" destOrd="0" presId="urn:microsoft.com/office/officeart/2005/8/layout/hList7"/>
    <dgm:cxn modelId="{64179690-4535-4501-991A-28121E043830}" type="presOf" srcId="{15DEDD23-0322-489E-87EA-984B45ABFDC9}" destId="{A3AC0E92-4570-46F9-A0B5-4CD81CB987B1}" srcOrd="0" destOrd="0" presId="urn:microsoft.com/office/officeart/2005/8/layout/hList7"/>
    <dgm:cxn modelId="{D4D48097-C1D5-489C-BA58-2C002446A81E}" srcId="{8889DD6D-219B-4E95-994C-B9F03DA8119B}" destId="{91C29106-E259-4862-BF1E-D034AE35A0F8}" srcOrd="5" destOrd="0" parTransId="{9B59D64F-5A38-4E48-A4BA-470DF7B343FC}" sibTransId="{BF66D1ED-74D3-46DB-8B52-9AFAADDA0A0C}"/>
    <dgm:cxn modelId="{0463A49B-CF92-468B-8DB9-A497889E0F42}" srcId="{8889DD6D-219B-4E95-994C-B9F03DA8119B}" destId="{E443865D-09F2-4EEF-A578-EB7D79144907}" srcOrd="3" destOrd="0" parTransId="{4EFF8C22-F131-49DD-A26A-49F971F59B83}" sibTransId="{1277E197-09A0-483E-BDFA-2BF117BB1838}"/>
    <dgm:cxn modelId="{AAA93CA0-0F35-495D-8806-0BD38569F523}" type="presOf" srcId="{8889DD6D-219B-4E95-994C-B9F03DA8119B}" destId="{BA02F621-21FB-40C6-90A4-5695CC44F443}" srcOrd="0" destOrd="0" presId="urn:microsoft.com/office/officeart/2005/8/layout/hList7"/>
    <dgm:cxn modelId="{D3860DB1-BC78-4BC8-B924-F327E7ECF156}" srcId="{8889DD6D-219B-4E95-994C-B9F03DA8119B}" destId="{10C3E0BA-77D6-4438-A975-3E399499A856}" srcOrd="6" destOrd="0" parTransId="{F1FA0F5C-A9DF-4571-8486-E07958E9AB71}" sibTransId="{454F15C8-6C49-4600-8D29-94761496C2C6}"/>
    <dgm:cxn modelId="{2C30ADB2-4E96-4106-AE57-6E79B50228C3}" type="presOf" srcId="{E443865D-09F2-4EEF-A578-EB7D79144907}" destId="{AD360068-9079-46C8-A326-5596FB61CC66}" srcOrd="0" destOrd="0" presId="urn:microsoft.com/office/officeart/2005/8/layout/hList7"/>
    <dgm:cxn modelId="{46EEF8B2-30F7-4F53-8908-07A21C4885B2}" type="presOf" srcId="{91C29106-E259-4862-BF1E-D034AE35A0F8}" destId="{C018B956-85A6-4312-A2B5-55C898F3EBE9}" srcOrd="0" destOrd="0" presId="urn:microsoft.com/office/officeart/2005/8/layout/hList7"/>
    <dgm:cxn modelId="{8298C3B4-D7B8-42A5-B82D-0469FE9A5155}" type="presOf" srcId="{8A9F7E78-D72C-4697-8FCD-54B03823EBDC}" destId="{3ED61C3F-C7D0-4230-BB74-6D6A9D7F3876}" srcOrd="1" destOrd="0" presId="urn:microsoft.com/office/officeart/2005/8/layout/hList7"/>
    <dgm:cxn modelId="{524679BF-51D7-44FB-B9A4-7AA8AE8DDED4}" type="presOf" srcId="{7BC01BFE-8BE0-4413-B0DA-059E02FBF243}" destId="{01AF7316-2E9D-4406-8C3C-A6BA6346345E}" srcOrd="0" destOrd="0" presId="urn:microsoft.com/office/officeart/2005/8/layout/hList7"/>
    <dgm:cxn modelId="{8DA5C7C0-EAAF-4696-B6A0-E6A63DCE31AD}" type="presOf" srcId="{46AD93D0-F178-44D8-A158-2DE932D05D15}" destId="{B111A7F6-2271-43CD-84FA-66D0CB9B1B1B}" srcOrd="1" destOrd="0" presId="urn:microsoft.com/office/officeart/2005/8/layout/hList7"/>
    <dgm:cxn modelId="{0E6FF3C3-71F7-416B-B059-7014CCE7D17E}" type="presOf" srcId="{454F15C8-6C49-4600-8D29-94761496C2C6}" destId="{45164DC6-BF5A-445E-93B2-A5DCF5D03681}" srcOrd="0" destOrd="0" presId="urn:microsoft.com/office/officeart/2005/8/layout/hList7"/>
    <dgm:cxn modelId="{AF29F4C5-BF70-476F-9495-51468C3627D2}" type="presOf" srcId="{B5986B51-ECBC-4F90-BCBD-73B8DB9181CB}" destId="{EFCFCCD9-0B8C-4F3B-9B73-C70063A1C601}" srcOrd="0" destOrd="0" presId="urn:microsoft.com/office/officeart/2005/8/layout/hList7"/>
    <dgm:cxn modelId="{6D5059C6-717D-408F-BE18-0EDBA21282FF}" srcId="{8889DD6D-219B-4E95-994C-B9F03DA8119B}" destId="{46AD93D0-F178-44D8-A158-2DE932D05D15}" srcOrd="2" destOrd="0" parTransId="{12C5C9D2-9F26-4CB7-9675-BC20048652D4}" sibTransId="{1860159C-C058-45B0-8C6C-E1B2D499829E}"/>
    <dgm:cxn modelId="{97BED7CE-5C48-469F-9246-5457DED47B66}" srcId="{8889DD6D-219B-4E95-994C-B9F03DA8119B}" destId="{8A9F7E78-D72C-4697-8FCD-54B03823EBDC}" srcOrd="0" destOrd="0" parTransId="{E5B8C28D-7DFF-45F3-A76A-CAE6D4E933B0}" sibTransId="{A50083F8-0FF1-4629-A433-3E66FC4ED3B4}"/>
    <dgm:cxn modelId="{919F16D0-2123-4E13-8878-832F5D99179E}" type="presOf" srcId="{1860159C-C058-45B0-8C6C-E1B2D499829E}" destId="{D6679658-061E-4225-BA4F-BCD5BB52EC86}" srcOrd="0" destOrd="0" presId="urn:microsoft.com/office/officeart/2005/8/layout/hList7"/>
    <dgm:cxn modelId="{D39498E5-C341-4BC8-94A8-FE25E1DBFC6D}" type="presOf" srcId="{8A9F7E78-D72C-4697-8FCD-54B03823EBDC}" destId="{E7DEE7EC-ADE9-4CB7-B3E4-2E393A7819C1}" srcOrd="0" destOrd="0" presId="urn:microsoft.com/office/officeart/2005/8/layout/hList7"/>
    <dgm:cxn modelId="{36F09DF5-41EF-422C-BD5C-11CAA2696EE4}" type="presOf" srcId="{F10EC115-C628-405B-B989-15397BF98599}" destId="{DFDD3ED7-DBE5-46E0-8367-AE9CDFF0033F}" srcOrd="1" destOrd="0" presId="urn:microsoft.com/office/officeart/2005/8/layout/hList7"/>
    <dgm:cxn modelId="{164109FA-1FD4-4CE5-9AAB-7E64EB5B5355}" type="presOf" srcId="{91C29106-E259-4862-BF1E-D034AE35A0F8}" destId="{4806FB32-4741-4B81-8A5E-04B4722B5B07}" srcOrd="1" destOrd="0" presId="urn:microsoft.com/office/officeart/2005/8/layout/hList7"/>
    <dgm:cxn modelId="{6B05ECFA-4E3A-4157-9142-9B7954F76B3F}" srcId="{8889DD6D-219B-4E95-994C-B9F03DA8119B}" destId="{B5986B51-ECBC-4F90-BCBD-73B8DB9181CB}" srcOrd="1" destOrd="0" parTransId="{BE526E45-5A44-4DA8-83F7-942D509E5833}" sibTransId="{15DEDD23-0322-489E-87EA-984B45ABFDC9}"/>
    <dgm:cxn modelId="{0A61A4FE-8506-4204-9B67-089329978E8A}" srcId="{8889DD6D-219B-4E95-994C-B9F03DA8119B}" destId="{F10EC115-C628-405B-B989-15397BF98599}" srcOrd="7" destOrd="0" parTransId="{ABB2CF57-E9E3-4F48-9D8B-684E8F2E716C}" sibTransId="{2EBCA5BB-A71D-411A-9FAB-B9B67CC64B59}"/>
    <dgm:cxn modelId="{A51FC5FF-B27F-49B9-ADD6-82427E45CEC9}" type="presOf" srcId="{BF66D1ED-74D3-46DB-8B52-9AFAADDA0A0C}" destId="{418EF7CE-741D-451D-9165-B6808359D3A2}" srcOrd="0" destOrd="0" presId="urn:microsoft.com/office/officeart/2005/8/layout/hList7"/>
    <dgm:cxn modelId="{CEE69E5F-26C4-4382-B1F5-081B8CF07243}" type="presParOf" srcId="{BA02F621-21FB-40C6-90A4-5695CC44F443}" destId="{DACB2BD9-AF8F-4A42-BECB-80552C68949E}" srcOrd="0" destOrd="0" presId="urn:microsoft.com/office/officeart/2005/8/layout/hList7"/>
    <dgm:cxn modelId="{3D31DF4B-25C1-49A2-91FF-F21794CD4459}" type="presParOf" srcId="{BA02F621-21FB-40C6-90A4-5695CC44F443}" destId="{953BD68C-F279-4CF3-84BC-9F5CE169EB49}" srcOrd="1" destOrd="0" presId="urn:microsoft.com/office/officeart/2005/8/layout/hList7"/>
    <dgm:cxn modelId="{C358A566-B682-4EDF-84DE-7DD85FFD445F}" type="presParOf" srcId="{953BD68C-F279-4CF3-84BC-9F5CE169EB49}" destId="{D8FD7308-7348-4286-B8FD-89AE67E6DE5A}" srcOrd="0" destOrd="0" presId="urn:microsoft.com/office/officeart/2005/8/layout/hList7"/>
    <dgm:cxn modelId="{2C84B2FC-5762-453A-8ADB-4A407FC35AD3}" type="presParOf" srcId="{D8FD7308-7348-4286-B8FD-89AE67E6DE5A}" destId="{E7DEE7EC-ADE9-4CB7-B3E4-2E393A7819C1}" srcOrd="0" destOrd="0" presId="urn:microsoft.com/office/officeart/2005/8/layout/hList7"/>
    <dgm:cxn modelId="{C4E62F35-AAD5-415E-A1C6-9C05A6704DC3}" type="presParOf" srcId="{D8FD7308-7348-4286-B8FD-89AE67E6DE5A}" destId="{3ED61C3F-C7D0-4230-BB74-6D6A9D7F3876}" srcOrd="1" destOrd="0" presId="urn:microsoft.com/office/officeart/2005/8/layout/hList7"/>
    <dgm:cxn modelId="{ABD59759-047D-469B-963F-16CC163FB7DE}" type="presParOf" srcId="{D8FD7308-7348-4286-B8FD-89AE67E6DE5A}" destId="{85BB616E-4F47-4FD0-8E2C-D1C4047F6DB5}" srcOrd="2" destOrd="0" presId="urn:microsoft.com/office/officeart/2005/8/layout/hList7"/>
    <dgm:cxn modelId="{C64A9D4D-C18A-41CA-9C06-B9A3D8BA1662}" type="presParOf" srcId="{D8FD7308-7348-4286-B8FD-89AE67E6DE5A}" destId="{8B4DE814-7DBB-4F1B-963C-AC025BEE8BC4}" srcOrd="3" destOrd="0" presId="urn:microsoft.com/office/officeart/2005/8/layout/hList7"/>
    <dgm:cxn modelId="{88DCA86E-5322-4709-B1FD-79DA31291437}" type="presParOf" srcId="{953BD68C-F279-4CF3-84BC-9F5CE169EB49}" destId="{322C5111-B00E-4EDD-9009-3BFE2B813F4E}" srcOrd="1" destOrd="0" presId="urn:microsoft.com/office/officeart/2005/8/layout/hList7"/>
    <dgm:cxn modelId="{A6780A10-6C4A-46E5-9B99-CBA4149A09D5}" type="presParOf" srcId="{953BD68C-F279-4CF3-84BC-9F5CE169EB49}" destId="{83C2D13A-F62E-4D61-9B7B-8A107458EAAF}" srcOrd="2" destOrd="0" presId="urn:microsoft.com/office/officeart/2005/8/layout/hList7"/>
    <dgm:cxn modelId="{93ACCB4F-37AA-4FFA-A225-16DA739ADC1B}" type="presParOf" srcId="{83C2D13A-F62E-4D61-9B7B-8A107458EAAF}" destId="{EFCFCCD9-0B8C-4F3B-9B73-C70063A1C601}" srcOrd="0" destOrd="0" presId="urn:microsoft.com/office/officeart/2005/8/layout/hList7"/>
    <dgm:cxn modelId="{F589A616-5C77-443E-8FFC-463EE4C55003}" type="presParOf" srcId="{83C2D13A-F62E-4D61-9B7B-8A107458EAAF}" destId="{F810AC03-B7F7-465B-9389-4E3CF8A89281}" srcOrd="1" destOrd="0" presId="urn:microsoft.com/office/officeart/2005/8/layout/hList7"/>
    <dgm:cxn modelId="{47EF4167-1671-4DF0-A1A9-16BB267E5E04}" type="presParOf" srcId="{83C2D13A-F62E-4D61-9B7B-8A107458EAAF}" destId="{8F57B380-0AD0-42EC-B4F9-4D33B1B3CA49}" srcOrd="2" destOrd="0" presId="urn:microsoft.com/office/officeart/2005/8/layout/hList7"/>
    <dgm:cxn modelId="{B3DBC2D0-8169-46BF-B449-2B47FEA86515}" type="presParOf" srcId="{83C2D13A-F62E-4D61-9B7B-8A107458EAAF}" destId="{D53C9CAC-7F3E-4B32-A55E-49FA38B1DADB}" srcOrd="3" destOrd="0" presId="urn:microsoft.com/office/officeart/2005/8/layout/hList7"/>
    <dgm:cxn modelId="{A946E3A8-4AB5-468A-B9D2-A7BF9EFB5345}" type="presParOf" srcId="{953BD68C-F279-4CF3-84BC-9F5CE169EB49}" destId="{A3AC0E92-4570-46F9-A0B5-4CD81CB987B1}" srcOrd="3" destOrd="0" presId="urn:microsoft.com/office/officeart/2005/8/layout/hList7"/>
    <dgm:cxn modelId="{AF1511F4-47FA-4D56-A6FC-2F17A2A5F3D4}" type="presParOf" srcId="{953BD68C-F279-4CF3-84BC-9F5CE169EB49}" destId="{47575F11-ACED-4564-98CF-B3AAB47BF55D}" srcOrd="4" destOrd="0" presId="urn:microsoft.com/office/officeart/2005/8/layout/hList7"/>
    <dgm:cxn modelId="{F79F2572-7F87-43E3-9891-7874597127D3}" type="presParOf" srcId="{47575F11-ACED-4564-98CF-B3AAB47BF55D}" destId="{40E0C22A-C93F-4EE3-B56C-E5388C9CFC3B}" srcOrd="0" destOrd="0" presId="urn:microsoft.com/office/officeart/2005/8/layout/hList7"/>
    <dgm:cxn modelId="{C0F80CA0-376C-4CE3-901C-C0FC008BFF22}" type="presParOf" srcId="{47575F11-ACED-4564-98CF-B3AAB47BF55D}" destId="{B111A7F6-2271-43CD-84FA-66D0CB9B1B1B}" srcOrd="1" destOrd="0" presId="urn:microsoft.com/office/officeart/2005/8/layout/hList7"/>
    <dgm:cxn modelId="{28278AFA-2A28-45D8-80CD-5DC85DF36AA7}" type="presParOf" srcId="{47575F11-ACED-4564-98CF-B3AAB47BF55D}" destId="{4D95FC43-E6BE-4D2D-BCE7-6CBC2A3554DB}" srcOrd="2" destOrd="0" presId="urn:microsoft.com/office/officeart/2005/8/layout/hList7"/>
    <dgm:cxn modelId="{92D4FEAD-EE72-4E0E-954C-EBC4879F477D}" type="presParOf" srcId="{47575F11-ACED-4564-98CF-B3AAB47BF55D}" destId="{CE070AF9-F709-40B6-85B9-07E6E22C34F7}" srcOrd="3" destOrd="0" presId="urn:microsoft.com/office/officeart/2005/8/layout/hList7"/>
    <dgm:cxn modelId="{A9613E02-47C6-4C87-8E20-8A36C2B2B64E}" type="presParOf" srcId="{953BD68C-F279-4CF3-84BC-9F5CE169EB49}" destId="{D6679658-061E-4225-BA4F-BCD5BB52EC86}" srcOrd="5" destOrd="0" presId="urn:microsoft.com/office/officeart/2005/8/layout/hList7"/>
    <dgm:cxn modelId="{4A032AB3-13A4-4944-8EA2-9FB2B2127C7E}" type="presParOf" srcId="{953BD68C-F279-4CF3-84BC-9F5CE169EB49}" destId="{18417E24-464F-4E96-A99B-6917E9EA7AD6}" srcOrd="6" destOrd="0" presId="urn:microsoft.com/office/officeart/2005/8/layout/hList7"/>
    <dgm:cxn modelId="{7F1772AD-9201-4EF9-9BD6-8B2178F22DEF}" type="presParOf" srcId="{18417E24-464F-4E96-A99B-6917E9EA7AD6}" destId="{AD360068-9079-46C8-A326-5596FB61CC66}" srcOrd="0" destOrd="0" presId="urn:microsoft.com/office/officeart/2005/8/layout/hList7"/>
    <dgm:cxn modelId="{D5EBE97A-427A-40C7-AEC4-0A1911E55927}" type="presParOf" srcId="{18417E24-464F-4E96-A99B-6917E9EA7AD6}" destId="{DFFEE4B9-0E4A-4C0C-8D3D-41CC20A6710D}" srcOrd="1" destOrd="0" presId="urn:microsoft.com/office/officeart/2005/8/layout/hList7"/>
    <dgm:cxn modelId="{D31D6196-7B57-469D-A8B9-FBBE64C19AFD}" type="presParOf" srcId="{18417E24-464F-4E96-A99B-6917E9EA7AD6}" destId="{A191C181-385D-4310-B124-F56E05D6214A}" srcOrd="2" destOrd="0" presId="urn:microsoft.com/office/officeart/2005/8/layout/hList7"/>
    <dgm:cxn modelId="{DAA5244F-6B9B-430E-8A08-214581DDD6F0}" type="presParOf" srcId="{18417E24-464F-4E96-A99B-6917E9EA7AD6}" destId="{2DA7DE24-DBC9-4341-99CF-1A76022C49E3}" srcOrd="3" destOrd="0" presId="urn:microsoft.com/office/officeart/2005/8/layout/hList7"/>
    <dgm:cxn modelId="{D016A066-9971-49C3-881B-C3C87A10927E}" type="presParOf" srcId="{953BD68C-F279-4CF3-84BC-9F5CE169EB49}" destId="{4372EF53-2657-4AE1-AE81-7D2217932501}" srcOrd="7" destOrd="0" presId="urn:microsoft.com/office/officeart/2005/8/layout/hList7"/>
    <dgm:cxn modelId="{A2124480-0698-436F-8E6F-D4ED7BD2710F}" type="presParOf" srcId="{953BD68C-F279-4CF3-84BC-9F5CE169EB49}" destId="{E89AB482-18C8-4F03-B918-8AA15B93491E}" srcOrd="8" destOrd="0" presId="urn:microsoft.com/office/officeart/2005/8/layout/hList7"/>
    <dgm:cxn modelId="{930CF881-5820-4A97-BD5C-6E2803046AAA}" type="presParOf" srcId="{E89AB482-18C8-4F03-B918-8AA15B93491E}" destId="{01AF7316-2E9D-4406-8C3C-A6BA6346345E}" srcOrd="0" destOrd="0" presId="urn:microsoft.com/office/officeart/2005/8/layout/hList7"/>
    <dgm:cxn modelId="{367574DA-AD1E-4689-9835-0663BCC7A1D3}" type="presParOf" srcId="{E89AB482-18C8-4F03-B918-8AA15B93491E}" destId="{C87C7C36-A923-44FC-8786-E9DD42376EE6}" srcOrd="1" destOrd="0" presId="urn:microsoft.com/office/officeart/2005/8/layout/hList7"/>
    <dgm:cxn modelId="{C5BA404E-5460-48A9-90D8-235564942A62}" type="presParOf" srcId="{E89AB482-18C8-4F03-B918-8AA15B93491E}" destId="{A39A8857-207E-4A7A-838D-7E89CF79805D}" srcOrd="2" destOrd="0" presId="urn:microsoft.com/office/officeart/2005/8/layout/hList7"/>
    <dgm:cxn modelId="{8D3DD739-B198-41F4-9E8C-B95293C97152}" type="presParOf" srcId="{E89AB482-18C8-4F03-B918-8AA15B93491E}" destId="{05715873-C7A8-4171-BF28-AE07947EEE8E}" srcOrd="3" destOrd="0" presId="urn:microsoft.com/office/officeart/2005/8/layout/hList7"/>
    <dgm:cxn modelId="{F8346072-8B3C-4FF1-A962-B79851CF0892}" type="presParOf" srcId="{953BD68C-F279-4CF3-84BC-9F5CE169EB49}" destId="{008AA2C3-8B4F-48EF-B07C-7DD988AD1485}" srcOrd="9" destOrd="0" presId="urn:microsoft.com/office/officeart/2005/8/layout/hList7"/>
    <dgm:cxn modelId="{0A5928F9-65F9-4463-9E02-6052C9726C16}" type="presParOf" srcId="{953BD68C-F279-4CF3-84BC-9F5CE169EB49}" destId="{2D3DCADA-80DA-443D-90BF-1B63CE548792}" srcOrd="10" destOrd="0" presId="urn:microsoft.com/office/officeart/2005/8/layout/hList7"/>
    <dgm:cxn modelId="{C2735990-3151-48FB-8A86-E173188EABCF}" type="presParOf" srcId="{2D3DCADA-80DA-443D-90BF-1B63CE548792}" destId="{C018B956-85A6-4312-A2B5-55C898F3EBE9}" srcOrd="0" destOrd="0" presId="urn:microsoft.com/office/officeart/2005/8/layout/hList7"/>
    <dgm:cxn modelId="{E5A74C57-8B21-4024-8929-30D644B5DA6D}" type="presParOf" srcId="{2D3DCADA-80DA-443D-90BF-1B63CE548792}" destId="{4806FB32-4741-4B81-8A5E-04B4722B5B07}" srcOrd="1" destOrd="0" presId="urn:microsoft.com/office/officeart/2005/8/layout/hList7"/>
    <dgm:cxn modelId="{B7CEACAA-1DAE-4B29-A6F8-F284C654CB1D}" type="presParOf" srcId="{2D3DCADA-80DA-443D-90BF-1B63CE548792}" destId="{2C420EE5-13C9-49A3-B536-5419ABFB4FB2}" srcOrd="2" destOrd="0" presId="urn:microsoft.com/office/officeart/2005/8/layout/hList7"/>
    <dgm:cxn modelId="{09FAACAD-0E02-46E9-B6F4-B1FF39581D1A}" type="presParOf" srcId="{2D3DCADA-80DA-443D-90BF-1B63CE548792}" destId="{017748B2-B60D-4F75-8529-644F4CFC23DD}" srcOrd="3" destOrd="0" presId="urn:microsoft.com/office/officeart/2005/8/layout/hList7"/>
    <dgm:cxn modelId="{DEEF2687-685A-4630-BD47-8A4C455AC452}" type="presParOf" srcId="{953BD68C-F279-4CF3-84BC-9F5CE169EB49}" destId="{418EF7CE-741D-451D-9165-B6808359D3A2}" srcOrd="11" destOrd="0" presId="urn:microsoft.com/office/officeart/2005/8/layout/hList7"/>
    <dgm:cxn modelId="{F1A786AD-DF12-4C11-BB0C-ED1923500EFA}" type="presParOf" srcId="{953BD68C-F279-4CF3-84BC-9F5CE169EB49}" destId="{0DC5E1B0-43FF-46D6-A393-7FD23E8AEFC9}" srcOrd="12" destOrd="0" presId="urn:microsoft.com/office/officeart/2005/8/layout/hList7"/>
    <dgm:cxn modelId="{335AA6F3-CCC6-400B-A90C-11B789B8E008}" type="presParOf" srcId="{0DC5E1B0-43FF-46D6-A393-7FD23E8AEFC9}" destId="{9E22FD77-9875-44A6-99B5-667247B63F03}" srcOrd="0" destOrd="0" presId="urn:microsoft.com/office/officeart/2005/8/layout/hList7"/>
    <dgm:cxn modelId="{44CF8D6D-6BF8-4101-9E90-81B1C378E246}" type="presParOf" srcId="{0DC5E1B0-43FF-46D6-A393-7FD23E8AEFC9}" destId="{8D8FA172-C767-4A6F-A2A5-007A6272ACA7}" srcOrd="1" destOrd="0" presId="urn:microsoft.com/office/officeart/2005/8/layout/hList7"/>
    <dgm:cxn modelId="{FCD0F6AF-B8BF-417C-88DC-F51752C16355}" type="presParOf" srcId="{0DC5E1B0-43FF-46D6-A393-7FD23E8AEFC9}" destId="{7F37AA30-7134-4C70-80C6-05A8C9B21D55}" srcOrd="2" destOrd="0" presId="urn:microsoft.com/office/officeart/2005/8/layout/hList7"/>
    <dgm:cxn modelId="{568DE6C4-8BA0-4BC5-98D0-21A8D8D1CEF5}" type="presParOf" srcId="{0DC5E1B0-43FF-46D6-A393-7FD23E8AEFC9}" destId="{C7D43304-D664-4FC2-ABBB-A6923829A2B5}" srcOrd="3" destOrd="0" presId="urn:microsoft.com/office/officeart/2005/8/layout/hList7"/>
    <dgm:cxn modelId="{AF25C02D-7435-4F4D-9FE7-4F91957EC647}" type="presParOf" srcId="{953BD68C-F279-4CF3-84BC-9F5CE169EB49}" destId="{45164DC6-BF5A-445E-93B2-A5DCF5D03681}" srcOrd="13" destOrd="0" presId="urn:microsoft.com/office/officeart/2005/8/layout/hList7"/>
    <dgm:cxn modelId="{AD2C8B62-7405-4565-BCCF-F6C61753B68D}" type="presParOf" srcId="{953BD68C-F279-4CF3-84BC-9F5CE169EB49}" destId="{60833757-CFB6-4C64-A38B-C15810EA81D8}" srcOrd="14" destOrd="0" presId="urn:microsoft.com/office/officeart/2005/8/layout/hList7"/>
    <dgm:cxn modelId="{7FB7B034-B4CD-4A50-BF1B-961AB38C38F0}" type="presParOf" srcId="{60833757-CFB6-4C64-A38B-C15810EA81D8}" destId="{C5DE36C3-A350-4506-AB17-F020C9FC4E96}" srcOrd="0" destOrd="0" presId="urn:microsoft.com/office/officeart/2005/8/layout/hList7"/>
    <dgm:cxn modelId="{B565240C-15E2-4444-BAA8-F47893347ABE}" type="presParOf" srcId="{60833757-CFB6-4C64-A38B-C15810EA81D8}" destId="{DFDD3ED7-DBE5-46E0-8367-AE9CDFF0033F}" srcOrd="1" destOrd="0" presId="urn:microsoft.com/office/officeart/2005/8/layout/hList7"/>
    <dgm:cxn modelId="{9791A27F-0BBE-4A48-9AB0-0B533EA71183}" type="presParOf" srcId="{60833757-CFB6-4C64-A38B-C15810EA81D8}" destId="{7CE0C3AC-0715-4643-A77C-A7DEF0E11162}" srcOrd="2" destOrd="0" presId="urn:microsoft.com/office/officeart/2005/8/layout/hList7"/>
    <dgm:cxn modelId="{DFEB9EC7-2B0B-4CF0-B7E7-017AD217A5C5}" type="presParOf" srcId="{60833757-CFB6-4C64-A38B-C15810EA81D8}" destId="{BE58A878-5562-4D97-9774-C0A547AD270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88D69-CF19-4D23-8E2A-05EA3AE841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9FA927-89D6-49C7-A4FC-3C323F08DEE7}">
      <dgm:prSet phldrT="[Tex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Your </a:t>
          </a:r>
          <a:r>
            <a:rPr lang="en-GB" sz="1600" dirty="0">
              <a:latin typeface="Arial Black" panose="020B0A04020102020204" pitchFamily="34" charset="0"/>
              <a:ea typeface="Verdana" panose="020B0604030504040204" pitchFamily="34" charset="0"/>
              <a:cs typeface="Verdana" panose="020B0604030504040204" pitchFamily="34" charset="0"/>
            </a:rPr>
            <a:t>partnership with ISPA </a:t>
          </a:r>
          <a:r>
            <a:rPr lang="en-GB" sz="1600" dirty="0">
              <a:latin typeface="Verdana" panose="020B0604030504040204" pitchFamily="34" charset="0"/>
              <a:ea typeface="Verdana" panose="020B0604030504040204" pitchFamily="34" charset="0"/>
              <a:cs typeface="Verdana" panose="020B0604030504040204" pitchFamily="34" charset="0"/>
            </a:rPr>
            <a:t>is based on 12 months of continuous benefits and opportunities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1EC57014-25A0-4E02-BB3E-304E66FABC0A}" type="parTrans" cxnId="{75FB328A-9089-4749-A9BB-AB21ADE2B94C}">
      <dgm:prSet/>
      <dgm:spPr/>
      <dgm:t>
        <a:bodyPr/>
        <a:lstStyle/>
        <a:p>
          <a:endParaRPr lang="en-US"/>
        </a:p>
      </dgm:t>
    </dgm:pt>
    <dgm:pt modelId="{0BCD940C-EFBF-4D17-8217-5CC352E4B819}" type="sibTrans" cxnId="{75FB328A-9089-4749-A9BB-AB21ADE2B94C}">
      <dgm:prSet/>
      <dgm:spPr/>
      <dgm:t>
        <a:bodyPr/>
        <a:lstStyle/>
        <a:p>
          <a:endParaRPr lang="en-US"/>
        </a:p>
      </dgm:t>
    </dgm:pt>
    <dgm:pt modelId="{FB153074-97E0-4D5D-A644-D44E40749B76}">
      <dgm:prSet custT="1"/>
      <dgm:spPr/>
      <dgm:t>
        <a:bodyPr/>
        <a:lstStyle/>
        <a:p>
          <a:r>
            <a:rPr lang="en-GB" sz="1600" b="1" dirty="0">
              <a:latin typeface="Arial Black" panose="020B0A04020102020204" pitchFamily="34" charset="0"/>
              <a:ea typeface="Verdana" panose="020B0604030504040204" pitchFamily="34" charset="0"/>
              <a:cs typeface="Verdana" panose="020B0604030504040204" pitchFamily="34" charset="0"/>
            </a:rPr>
            <a:t>Customise </a:t>
          </a:r>
          <a:r>
            <a:rPr lang="en-GB" sz="1600" dirty="0">
              <a:latin typeface="Verdana" panose="020B0604030504040204" pitchFamily="34" charset="0"/>
              <a:ea typeface="Verdana" panose="020B0604030504040204" pitchFamily="34" charset="0"/>
              <a:cs typeface="Verdana" panose="020B0604030504040204" pitchFamily="34" charset="0"/>
            </a:rPr>
            <a:t>your sponsorship to meet your objectives and get the most </a:t>
          </a:r>
          <a:r>
            <a:rPr lang="en-GB" sz="1600" b="1" dirty="0">
              <a:latin typeface="Arial Black" panose="020B0A04020102020204" pitchFamily="34" charset="0"/>
              <a:ea typeface="Verdana" panose="020B0604030504040204" pitchFamily="34" charset="0"/>
              <a:cs typeface="Verdana" panose="020B0604030504040204" pitchFamily="34" charset="0"/>
            </a:rPr>
            <a:t>value</a:t>
          </a:r>
          <a:r>
            <a:rPr lang="en-GB" sz="1600" dirty="0">
              <a:latin typeface="Verdana" panose="020B0604030504040204" pitchFamily="34" charset="0"/>
              <a:ea typeface="Verdana" panose="020B0604030504040204" pitchFamily="34" charset="0"/>
              <a:cs typeface="Verdana" panose="020B0604030504040204" pitchFamily="34" charset="0"/>
            </a:rPr>
            <a:t> for your budget – all year long</a:t>
          </a:r>
        </a:p>
      </dgm:t>
    </dgm:pt>
    <dgm:pt modelId="{68996EFB-8616-481D-BD72-AC0F3A2A8DFB}" type="parTrans" cxnId="{9BA0FDB0-DE54-44C3-9221-0DEF084F3097}">
      <dgm:prSet/>
      <dgm:spPr/>
      <dgm:t>
        <a:bodyPr/>
        <a:lstStyle/>
        <a:p>
          <a:endParaRPr lang="en-US"/>
        </a:p>
      </dgm:t>
    </dgm:pt>
    <dgm:pt modelId="{E81603C9-5297-41FB-909E-AF42D70576C3}" type="sibTrans" cxnId="{9BA0FDB0-DE54-44C3-9221-0DEF084F3097}">
      <dgm:prSet/>
      <dgm:spPr/>
      <dgm:t>
        <a:bodyPr/>
        <a:lstStyle/>
        <a:p>
          <a:endParaRPr lang="en-US"/>
        </a:p>
      </dgm:t>
    </dgm:pt>
    <dgm:pt modelId="{00D88976-1009-4F45-83FB-6D2AFB5A56A1}">
      <dgm:prSe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You have the </a:t>
          </a:r>
          <a:r>
            <a:rPr lang="en-GB" sz="1600" dirty="0">
              <a:latin typeface="Arial Black" panose="020B0A04020102020204" pitchFamily="34" charset="0"/>
              <a:ea typeface="Verdana" panose="020B0604030504040204" pitchFamily="34" charset="0"/>
              <a:cs typeface="Verdana" panose="020B0604030504040204" pitchFamily="34" charset="0"/>
            </a:rPr>
            <a:t>opportunity</a:t>
          </a:r>
          <a:r>
            <a:rPr lang="en-GB" sz="1600" dirty="0">
              <a:latin typeface="Verdana" panose="020B0604030504040204" pitchFamily="34" charset="0"/>
              <a:ea typeface="Verdana" panose="020B0604030504040204" pitchFamily="34" charset="0"/>
              <a:cs typeface="Verdana" panose="020B0604030504040204" pitchFamily="34" charset="0"/>
            </a:rPr>
            <a:t> to select the standard ISPA Partnership package and add on upgrades according to where you would like to </a:t>
          </a:r>
          <a:r>
            <a:rPr lang="en-GB" sz="1600" dirty="0">
              <a:latin typeface="Arial Black" panose="020B0A04020102020204" pitchFamily="34" charset="0"/>
              <a:ea typeface="Verdana" panose="020B0604030504040204" pitchFamily="34" charset="0"/>
              <a:cs typeface="Verdana" panose="020B0604030504040204" pitchFamily="34" charset="0"/>
            </a:rPr>
            <a:t>focus.</a:t>
          </a:r>
        </a:p>
      </dgm:t>
    </dgm:pt>
    <dgm:pt modelId="{CFBF3421-7793-4787-9FEC-C37973A598E7}" type="parTrans" cxnId="{A8466674-4B24-465B-BA84-B108F165DA77}">
      <dgm:prSet/>
      <dgm:spPr/>
      <dgm:t>
        <a:bodyPr/>
        <a:lstStyle/>
        <a:p>
          <a:endParaRPr lang="en-US"/>
        </a:p>
      </dgm:t>
    </dgm:pt>
    <dgm:pt modelId="{3388C3E2-92C4-4A99-B71C-C9C979F539C9}" type="sibTrans" cxnId="{A8466674-4B24-465B-BA84-B108F165DA77}">
      <dgm:prSet/>
      <dgm:spPr/>
      <dgm:t>
        <a:bodyPr/>
        <a:lstStyle/>
        <a:p>
          <a:endParaRPr lang="en-US"/>
        </a:p>
      </dgm:t>
    </dgm:pt>
    <dgm:pt modelId="{A2669815-4A48-4058-8AE9-322990C63C7F}">
      <dgm:prSe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Starting with membership, </a:t>
          </a:r>
          <a:r>
            <a:rPr lang="en-GB" sz="1600" dirty="0">
              <a:latin typeface="Arial Black" panose="020B0A04020102020204" pitchFamily="34" charset="0"/>
              <a:ea typeface="Verdana" panose="020B0604030504040204" pitchFamily="34" charset="0"/>
              <a:cs typeface="Verdana" panose="020B0604030504040204" pitchFamily="34" charset="0"/>
            </a:rPr>
            <a:t>additional benefits </a:t>
          </a:r>
          <a:r>
            <a:rPr lang="en-GB" sz="1600" dirty="0">
              <a:latin typeface="Verdana" panose="020B0604030504040204" pitchFamily="34" charset="0"/>
              <a:ea typeface="Verdana" panose="020B0604030504040204" pitchFamily="34" charset="0"/>
              <a:cs typeface="Verdana" panose="020B0604030504040204" pitchFamily="34" charset="0"/>
            </a:rPr>
            <a:t>include policy conferences, an awards ceremony and more.</a:t>
          </a:r>
        </a:p>
      </dgm:t>
    </dgm:pt>
    <dgm:pt modelId="{3BD25188-52A8-4B1D-8A65-6CF7CCE4D6C9}" type="parTrans" cxnId="{AAD29D9C-EBC3-4DE6-92DB-10FC89E683DD}">
      <dgm:prSet/>
      <dgm:spPr/>
      <dgm:t>
        <a:bodyPr/>
        <a:lstStyle/>
        <a:p>
          <a:endParaRPr lang="en-US"/>
        </a:p>
      </dgm:t>
    </dgm:pt>
    <dgm:pt modelId="{74F070BF-BD57-4AA2-B88C-50909A122BAA}" type="sibTrans" cxnId="{AAD29D9C-EBC3-4DE6-92DB-10FC89E683DD}">
      <dgm:prSet/>
      <dgm:spPr/>
      <dgm:t>
        <a:bodyPr/>
        <a:lstStyle/>
        <a:p>
          <a:endParaRPr lang="en-US"/>
        </a:p>
      </dgm:t>
    </dgm:pt>
    <dgm:pt modelId="{84274736-FC0D-477F-B780-B54E0F5BA315}" type="pres">
      <dgm:prSet presAssocID="{04A88D69-CF19-4D23-8E2A-05EA3AE841BA}" presName="linear" presStyleCnt="0">
        <dgm:presLayoutVars>
          <dgm:dir/>
          <dgm:animLvl val="lvl"/>
          <dgm:resizeHandles val="exact"/>
        </dgm:presLayoutVars>
      </dgm:prSet>
      <dgm:spPr/>
    </dgm:pt>
    <dgm:pt modelId="{3B083FB7-6C26-4D91-849A-FD615B9CE9D1}" type="pres">
      <dgm:prSet presAssocID="{719FA927-89D6-49C7-A4FC-3C323F08DEE7}" presName="parentLin" presStyleCnt="0"/>
      <dgm:spPr/>
    </dgm:pt>
    <dgm:pt modelId="{B340C052-C3DC-4EEC-9CDA-B642CC86AE55}" type="pres">
      <dgm:prSet presAssocID="{719FA927-89D6-49C7-A4FC-3C323F08DEE7}" presName="parentLeftMargin" presStyleLbl="node1" presStyleIdx="0" presStyleCnt="4"/>
      <dgm:spPr/>
    </dgm:pt>
    <dgm:pt modelId="{C73AA61C-A113-41D7-87E1-A08E7336E52E}" type="pres">
      <dgm:prSet presAssocID="{719FA927-89D6-49C7-A4FC-3C323F08DEE7}" presName="parentText" presStyleLbl="node1" presStyleIdx="0" presStyleCnt="4" custScaleX="118524" custScaleY="264312">
        <dgm:presLayoutVars>
          <dgm:chMax val="0"/>
          <dgm:bulletEnabled val="1"/>
        </dgm:presLayoutVars>
      </dgm:prSet>
      <dgm:spPr/>
    </dgm:pt>
    <dgm:pt modelId="{B0E074F2-DD91-47AB-A734-D97D2E4FA14C}" type="pres">
      <dgm:prSet presAssocID="{719FA927-89D6-49C7-A4FC-3C323F08DEE7}" presName="negativeSpace" presStyleCnt="0"/>
      <dgm:spPr/>
    </dgm:pt>
    <dgm:pt modelId="{13175401-88AE-4F71-85A5-C8676461E0F9}" type="pres">
      <dgm:prSet presAssocID="{719FA927-89D6-49C7-A4FC-3C323F08DEE7}" presName="childText" presStyleLbl="conFgAcc1" presStyleIdx="0" presStyleCnt="4">
        <dgm:presLayoutVars>
          <dgm:bulletEnabled val="1"/>
        </dgm:presLayoutVars>
      </dgm:prSet>
      <dgm:spPr/>
    </dgm:pt>
    <dgm:pt modelId="{B593D251-748F-42BD-AD08-D5F388477A41}" type="pres">
      <dgm:prSet presAssocID="{0BCD940C-EFBF-4D17-8217-5CC352E4B819}" presName="spaceBetweenRectangles" presStyleCnt="0"/>
      <dgm:spPr/>
    </dgm:pt>
    <dgm:pt modelId="{D3D12142-61B7-4F35-A50D-ACFFB4E8B037}" type="pres">
      <dgm:prSet presAssocID="{FB153074-97E0-4D5D-A644-D44E40749B76}" presName="parentLin" presStyleCnt="0"/>
      <dgm:spPr/>
    </dgm:pt>
    <dgm:pt modelId="{CC8A80E7-8297-4249-8161-D37701337900}" type="pres">
      <dgm:prSet presAssocID="{FB153074-97E0-4D5D-A644-D44E40749B76}" presName="parentLeftMargin" presStyleLbl="node1" presStyleIdx="0" presStyleCnt="4"/>
      <dgm:spPr/>
    </dgm:pt>
    <dgm:pt modelId="{58FB97E9-7FF1-46CE-B0A4-78EE216CBE35}" type="pres">
      <dgm:prSet presAssocID="{FB153074-97E0-4D5D-A644-D44E40749B76}" presName="parentText" presStyleLbl="node1" presStyleIdx="1" presStyleCnt="4" custScaleX="119371" custScaleY="274460">
        <dgm:presLayoutVars>
          <dgm:chMax val="0"/>
          <dgm:bulletEnabled val="1"/>
        </dgm:presLayoutVars>
      </dgm:prSet>
      <dgm:spPr/>
    </dgm:pt>
    <dgm:pt modelId="{FF08965E-F186-41DB-B4C1-2140B82D252F}" type="pres">
      <dgm:prSet presAssocID="{FB153074-97E0-4D5D-A644-D44E40749B76}" presName="negativeSpace" presStyleCnt="0"/>
      <dgm:spPr/>
    </dgm:pt>
    <dgm:pt modelId="{B57D09E9-CEB5-4C7A-9BC0-EA8941F0D133}" type="pres">
      <dgm:prSet presAssocID="{FB153074-97E0-4D5D-A644-D44E40749B76}" presName="childText" presStyleLbl="conFgAcc1" presStyleIdx="1" presStyleCnt="4">
        <dgm:presLayoutVars>
          <dgm:bulletEnabled val="1"/>
        </dgm:presLayoutVars>
      </dgm:prSet>
      <dgm:spPr/>
    </dgm:pt>
    <dgm:pt modelId="{AE79CA64-301B-4D2A-9882-CB9F60DC385A}" type="pres">
      <dgm:prSet presAssocID="{E81603C9-5297-41FB-909E-AF42D70576C3}" presName="spaceBetweenRectangles" presStyleCnt="0"/>
      <dgm:spPr/>
    </dgm:pt>
    <dgm:pt modelId="{EFCA2D2C-45E0-4C70-BF8E-B6D1F35E1B7F}" type="pres">
      <dgm:prSet presAssocID="{00D88976-1009-4F45-83FB-6D2AFB5A56A1}" presName="parentLin" presStyleCnt="0"/>
      <dgm:spPr/>
    </dgm:pt>
    <dgm:pt modelId="{3798FCD3-A2B7-4101-8BCC-7DA30F1641E7}" type="pres">
      <dgm:prSet presAssocID="{00D88976-1009-4F45-83FB-6D2AFB5A56A1}" presName="parentLeftMargin" presStyleLbl="node1" presStyleIdx="1" presStyleCnt="4"/>
      <dgm:spPr/>
    </dgm:pt>
    <dgm:pt modelId="{CCE476FF-9C11-4D9A-8896-2E419D964706}" type="pres">
      <dgm:prSet presAssocID="{00D88976-1009-4F45-83FB-6D2AFB5A56A1}" presName="parentText" presStyleLbl="node1" presStyleIdx="2" presStyleCnt="4" custScaleX="119933" custScaleY="268955">
        <dgm:presLayoutVars>
          <dgm:chMax val="0"/>
          <dgm:bulletEnabled val="1"/>
        </dgm:presLayoutVars>
      </dgm:prSet>
      <dgm:spPr/>
    </dgm:pt>
    <dgm:pt modelId="{4BD9D3D1-FC65-4DF4-A7B7-4FE5D9C09BEB}" type="pres">
      <dgm:prSet presAssocID="{00D88976-1009-4F45-83FB-6D2AFB5A56A1}" presName="negativeSpace" presStyleCnt="0"/>
      <dgm:spPr/>
    </dgm:pt>
    <dgm:pt modelId="{40965450-27D6-49F2-956D-F9411B0D3667}" type="pres">
      <dgm:prSet presAssocID="{00D88976-1009-4F45-83FB-6D2AFB5A56A1}" presName="childText" presStyleLbl="conFgAcc1" presStyleIdx="2" presStyleCnt="4">
        <dgm:presLayoutVars>
          <dgm:bulletEnabled val="1"/>
        </dgm:presLayoutVars>
      </dgm:prSet>
      <dgm:spPr/>
    </dgm:pt>
    <dgm:pt modelId="{C24CF203-15C9-4907-B01D-B937560C74CB}" type="pres">
      <dgm:prSet presAssocID="{3388C3E2-92C4-4A99-B71C-C9C979F539C9}" presName="spaceBetweenRectangles" presStyleCnt="0"/>
      <dgm:spPr/>
    </dgm:pt>
    <dgm:pt modelId="{0CA98F00-B16B-43BD-AF37-2642B0258DF9}" type="pres">
      <dgm:prSet presAssocID="{A2669815-4A48-4058-8AE9-322990C63C7F}" presName="parentLin" presStyleCnt="0"/>
      <dgm:spPr/>
    </dgm:pt>
    <dgm:pt modelId="{31C95BFB-D770-45A5-9416-41458E5FC288}" type="pres">
      <dgm:prSet presAssocID="{A2669815-4A48-4058-8AE9-322990C63C7F}" presName="parentLeftMargin" presStyleLbl="node1" presStyleIdx="2" presStyleCnt="4"/>
      <dgm:spPr/>
    </dgm:pt>
    <dgm:pt modelId="{9F5B39DF-A969-499F-8286-3AC07E7C64B3}" type="pres">
      <dgm:prSet presAssocID="{A2669815-4A48-4058-8AE9-322990C63C7F}" presName="parentText" presStyleLbl="node1" presStyleIdx="3" presStyleCnt="4" custScaleX="119933" custScaleY="245548">
        <dgm:presLayoutVars>
          <dgm:chMax val="0"/>
          <dgm:bulletEnabled val="1"/>
        </dgm:presLayoutVars>
      </dgm:prSet>
      <dgm:spPr/>
    </dgm:pt>
    <dgm:pt modelId="{C757E19A-6D05-4ABC-8C86-5F815261C6DC}" type="pres">
      <dgm:prSet presAssocID="{A2669815-4A48-4058-8AE9-322990C63C7F}" presName="negativeSpace" presStyleCnt="0"/>
      <dgm:spPr/>
    </dgm:pt>
    <dgm:pt modelId="{8232E586-7831-4365-9C37-8CD0482FCE6B}" type="pres">
      <dgm:prSet presAssocID="{A2669815-4A48-4058-8AE9-322990C63C7F}" presName="childText" presStyleLbl="conFgAcc1" presStyleIdx="3" presStyleCnt="4">
        <dgm:presLayoutVars>
          <dgm:bulletEnabled val="1"/>
        </dgm:presLayoutVars>
      </dgm:prSet>
      <dgm:spPr/>
    </dgm:pt>
  </dgm:ptLst>
  <dgm:cxnLst>
    <dgm:cxn modelId="{C1B53C13-FA2D-426A-A40A-529045BD98AF}" type="presOf" srcId="{A2669815-4A48-4058-8AE9-322990C63C7F}" destId="{31C95BFB-D770-45A5-9416-41458E5FC288}" srcOrd="0" destOrd="0" presId="urn:microsoft.com/office/officeart/2005/8/layout/list1"/>
    <dgm:cxn modelId="{9EFD0218-E821-49E8-B3BC-D2ABFA444569}" type="presOf" srcId="{FB153074-97E0-4D5D-A644-D44E40749B76}" destId="{CC8A80E7-8297-4249-8161-D37701337900}" srcOrd="0" destOrd="0" presId="urn:microsoft.com/office/officeart/2005/8/layout/list1"/>
    <dgm:cxn modelId="{C1CF2418-F81B-4767-8264-0F1FA04BC6DF}" type="presOf" srcId="{00D88976-1009-4F45-83FB-6D2AFB5A56A1}" destId="{CCE476FF-9C11-4D9A-8896-2E419D964706}" srcOrd="1" destOrd="0" presId="urn:microsoft.com/office/officeart/2005/8/layout/list1"/>
    <dgm:cxn modelId="{765C051E-A1A9-47D4-8A85-72317343904A}" type="presOf" srcId="{719FA927-89D6-49C7-A4FC-3C323F08DEE7}" destId="{B340C052-C3DC-4EEC-9CDA-B642CC86AE55}" srcOrd="0" destOrd="0" presId="urn:microsoft.com/office/officeart/2005/8/layout/list1"/>
    <dgm:cxn modelId="{A8466674-4B24-465B-BA84-B108F165DA77}" srcId="{04A88D69-CF19-4D23-8E2A-05EA3AE841BA}" destId="{00D88976-1009-4F45-83FB-6D2AFB5A56A1}" srcOrd="2" destOrd="0" parTransId="{CFBF3421-7793-4787-9FEC-C37973A598E7}" sibTransId="{3388C3E2-92C4-4A99-B71C-C9C979F539C9}"/>
    <dgm:cxn modelId="{63426A57-C96C-48BB-831D-D6A980A2B315}" type="presOf" srcId="{719FA927-89D6-49C7-A4FC-3C323F08DEE7}" destId="{C73AA61C-A113-41D7-87E1-A08E7336E52E}" srcOrd="1" destOrd="0" presId="urn:microsoft.com/office/officeart/2005/8/layout/list1"/>
    <dgm:cxn modelId="{75FB328A-9089-4749-A9BB-AB21ADE2B94C}" srcId="{04A88D69-CF19-4D23-8E2A-05EA3AE841BA}" destId="{719FA927-89D6-49C7-A4FC-3C323F08DEE7}" srcOrd="0" destOrd="0" parTransId="{1EC57014-25A0-4E02-BB3E-304E66FABC0A}" sibTransId="{0BCD940C-EFBF-4D17-8217-5CC352E4B819}"/>
    <dgm:cxn modelId="{AAD29D9C-EBC3-4DE6-92DB-10FC89E683DD}" srcId="{04A88D69-CF19-4D23-8E2A-05EA3AE841BA}" destId="{A2669815-4A48-4058-8AE9-322990C63C7F}" srcOrd="3" destOrd="0" parTransId="{3BD25188-52A8-4B1D-8A65-6CF7CCE4D6C9}" sibTransId="{74F070BF-BD57-4AA2-B88C-50909A122BAA}"/>
    <dgm:cxn modelId="{6ECDE7AA-6A07-4E30-8754-452518B8DA27}" type="presOf" srcId="{A2669815-4A48-4058-8AE9-322990C63C7F}" destId="{9F5B39DF-A969-499F-8286-3AC07E7C64B3}" srcOrd="1" destOrd="0" presId="urn:microsoft.com/office/officeart/2005/8/layout/list1"/>
    <dgm:cxn modelId="{9BA0FDB0-DE54-44C3-9221-0DEF084F3097}" srcId="{04A88D69-CF19-4D23-8E2A-05EA3AE841BA}" destId="{FB153074-97E0-4D5D-A644-D44E40749B76}" srcOrd="1" destOrd="0" parTransId="{68996EFB-8616-481D-BD72-AC0F3A2A8DFB}" sibTransId="{E81603C9-5297-41FB-909E-AF42D70576C3}"/>
    <dgm:cxn modelId="{975DAADE-8348-4D6D-AF50-9CEA09B6662D}" type="presOf" srcId="{04A88D69-CF19-4D23-8E2A-05EA3AE841BA}" destId="{84274736-FC0D-477F-B780-B54E0F5BA315}" srcOrd="0" destOrd="0" presId="urn:microsoft.com/office/officeart/2005/8/layout/list1"/>
    <dgm:cxn modelId="{05382EE1-D590-468A-B320-D49B97CA8BEA}" type="presOf" srcId="{00D88976-1009-4F45-83FB-6D2AFB5A56A1}" destId="{3798FCD3-A2B7-4101-8BCC-7DA30F1641E7}" srcOrd="0" destOrd="0" presId="urn:microsoft.com/office/officeart/2005/8/layout/list1"/>
    <dgm:cxn modelId="{1265E2ED-973B-4E09-A4D8-92F621855C90}" type="presOf" srcId="{FB153074-97E0-4D5D-A644-D44E40749B76}" destId="{58FB97E9-7FF1-46CE-B0A4-78EE216CBE35}" srcOrd="1" destOrd="0" presId="urn:microsoft.com/office/officeart/2005/8/layout/list1"/>
    <dgm:cxn modelId="{61B17F8F-2A23-4668-82A8-4EB520DD8125}" type="presParOf" srcId="{84274736-FC0D-477F-B780-B54E0F5BA315}" destId="{3B083FB7-6C26-4D91-849A-FD615B9CE9D1}" srcOrd="0" destOrd="0" presId="urn:microsoft.com/office/officeart/2005/8/layout/list1"/>
    <dgm:cxn modelId="{FEDE5B79-C7F4-425A-A160-80EFFB1D64F6}" type="presParOf" srcId="{3B083FB7-6C26-4D91-849A-FD615B9CE9D1}" destId="{B340C052-C3DC-4EEC-9CDA-B642CC86AE55}" srcOrd="0" destOrd="0" presId="urn:microsoft.com/office/officeart/2005/8/layout/list1"/>
    <dgm:cxn modelId="{F6054384-8D70-482E-8048-21F1D40B4DB0}" type="presParOf" srcId="{3B083FB7-6C26-4D91-849A-FD615B9CE9D1}" destId="{C73AA61C-A113-41D7-87E1-A08E7336E52E}" srcOrd="1" destOrd="0" presId="urn:microsoft.com/office/officeart/2005/8/layout/list1"/>
    <dgm:cxn modelId="{7D7E0E80-6F81-40C8-8FD6-FBA50B95F2BB}" type="presParOf" srcId="{84274736-FC0D-477F-B780-B54E0F5BA315}" destId="{B0E074F2-DD91-47AB-A734-D97D2E4FA14C}" srcOrd="1" destOrd="0" presId="urn:microsoft.com/office/officeart/2005/8/layout/list1"/>
    <dgm:cxn modelId="{71A9FFDE-81F9-4EC9-95F1-DD586C5606E2}" type="presParOf" srcId="{84274736-FC0D-477F-B780-B54E0F5BA315}" destId="{13175401-88AE-4F71-85A5-C8676461E0F9}" srcOrd="2" destOrd="0" presId="urn:microsoft.com/office/officeart/2005/8/layout/list1"/>
    <dgm:cxn modelId="{150C2D52-7BA3-40F7-BE9A-74D85566E058}" type="presParOf" srcId="{84274736-FC0D-477F-B780-B54E0F5BA315}" destId="{B593D251-748F-42BD-AD08-D5F388477A41}" srcOrd="3" destOrd="0" presId="urn:microsoft.com/office/officeart/2005/8/layout/list1"/>
    <dgm:cxn modelId="{B42E3405-2658-412A-B9F2-5E2A0B09EFC9}" type="presParOf" srcId="{84274736-FC0D-477F-B780-B54E0F5BA315}" destId="{D3D12142-61B7-4F35-A50D-ACFFB4E8B037}" srcOrd="4" destOrd="0" presId="urn:microsoft.com/office/officeart/2005/8/layout/list1"/>
    <dgm:cxn modelId="{6BCBF9DF-94CE-47B6-A906-ECD34E12D9BC}" type="presParOf" srcId="{D3D12142-61B7-4F35-A50D-ACFFB4E8B037}" destId="{CC8A80E7-8297-4249-8161-D37701337900}" srcOrd="0" destOrd="0" presId="urn:microsoft.com/office/officeart/2005/8/layout/list1"/>
    <dgm:cxn modelId="{8BD17DAA-2BC3-455A-92ED-2EE3B82EBB5A}" type="presParOf" srcId="{D3D12142-61B7-4F35-A50D-ACFFB4E8B037}" destId="{58FB97E9-7FF1-46CE-B0A4-78EE216CBE35}" srcOrd="1" destOrd="0" presId="urn:microsoft.com/office/officeart/2005/8/layout/list1"/>
    <dgm:cxn modelId="{6B779561-A0E6-4B63-AC5E-AB70299A3CDF}" type="presParOf" srcId="{84274736-FC0D-477F-B780-B54E0F5BA315}" destId="{FF08965E-F186-41DB-B4C1-2140B82D252F}" srcOrd="5" destOrd="0" presId="urn:microsoft.com/office/officeart/2005/8/layout/list1"/>
    <dgm:cxn modelId="{3BBE466B-A5AC-40CF-A108-1FC791848BAC}" type="presParOf" srcId="{84274736-FC0D-477F-B780-B54E0F5BA315}" destId="{B57D09E9-CEB5-4C7A-9BC0-EA8941F0D133}" srcOrd="6" destOrd="0" presId="urn:microsoft.com/office/officeart/2005/8/layout/list1"/>
    <dgm:cxn modelId="{F65CDC75-6729-4A93-88D2-05FEC5F55705}" type="presParOf" srcId="{84274736-FC0D-477F-B780-B54E0F5BA315}" destId="{AE79CA64-301B-4D2A-9882-CB9F60DC385A}" srcOrd="7" destOrd="0" presId="urn:microsoft.com/office/officeart/2005/8/layout/list1"/>
    <dgm:cxn modelId="{B6D7B753-678A-43C0-AF09-B4398872BCC2}" type="presParOf" srcId="{84274736-FC0D-477F-B780-B54E0F5BA315}" destId="{EFCA2D2C-45E0-4C70-BF8E-B6D1F35E1B7F}" srcOrd="8" destOrd="0" presId="urn:microsoft.com/office/officeart/2005/8/layout/list1"/>
    <dgm:cxn modelId="{13D68608-C2EE-4182-918C-FDB4F3DDEE6F}" type="presParOf" srcId="{EFCA2D2C-45E0-4C70-BF8E-B6D1F35E1B7F}" destId="{3798FCD3-A2B7-4101-8BCC-7DA30F1641E7}" srcOrd="0" destOrd="0" presId="urn:microsoft.com/office/officeart/2005/8/layout/list1"/>
    <dgm:cxn modelId="{D8E45C19-89F0-49FB-9254-94C63A3342DC}" type="presParOf" srcId="{EFCA2D2C-45E0-4C70-BF8E-B6D1F35E1B7F}" destId="{CCE476FF-9C11-4D9A-8896-2E419D964706}" srcOrd="1" destOrd="0" presId="urn:microsoft.com/office/officeart/2005/8/layout/list1"/>
    <dgm:cxn modelId="{DFD4EA51-30BD-4B77-8840-C01D4EA9FF4F}" type="presParOf" srcId="{84274736-FC0D-477F-B780-B54E0F5BA315}" destId="{4BD9D3D1-FC65-4DF4-A7B7-4FE5D9C09BEB}" srcOrd="9" destOrd="0" presId="urn:microsoft.com/office/officeart/2005/8/layout/list1"/>
    <dgm:cxn modelId="{9873E40C-6ECA-4CEC-BFA1-B25501ED53A9}" type="presParOf" srcId="{84274736-FC0D-477F-B780-B54E0F5BA315}" destId="{40965450-27D6-49F2-956D-F9411B0D3667}" srcOrd="10" destOrd="0" presId="urn:microsoft.com/office/officeart/2005/8/layout/list1"/>
    <dgm:cxn modelId="{D7EA2D34-48A6-4FBB-96B8-670FC5B44B69}" type="presParOf" srcId="{84274736-FC0D-477F-B780-B54E0F5BA315}" destId="{C24CF203-15C9-4907-B01D-B937560C74CB}" srcOrd="11" destOrd="0" presId="urn:microsoft.com/office/officeart/2005/8/layout/list1"/>
    <dgm:cxn modelId="{752204E6-4F55-484D-8F5B-E9AAB2672C06}" type="presParOf" srcId="{84274736-FC0D-477F-B780-B54E0F5BA315}" destId="{0CA98F00-B16B-43BD-AF37-2642B0258DF9}" srcOrd="12" destOrd="0" presId="urn:microsoft.com/office/officeart/2005/8/layout/list1"/>
    <dgm:cxn modelId="{588D13A3-E187-47DF-838E-6CE9E224DA95}" type="presParOf" srcId="{0CA98F00-B16B-43BD-AF37-2642B0258DF9}" destId="{31C95BFB-D770-45A5-9416-41458E5FC288}" srcOrd="0" destOrd="0" presId="urn:microsoft.com/office/officeart/2005/8/layout/list1"/>
    <dgm:cxn modelId="{4F3486B5-0510-464B-9DEF-773F8FA5FA98}" type="presParOf" srcId="{0CA98F00-B16B-43BD-AF37-2642B0258DF9}" destId="{9F5B39DF-A969-499F-8286-3AC07E7C64B3}" srcOrd="1" destOrd="0" presId="urn:microsoft.com/office/officeart/2005/8/layout/list1"/>
    <dgm:cxn modelId="{4FECD103-C47A-4472-B198-F1161920CCFE}" type="presParOf" srcId="{84274736-FC0D-477F-B780-B54E0F5BA315}" destId="{C757E19A-6D05-4ABC-8C86-5F815261C6DC}" srcOrd="13" destOrd="0" presId="urn:microsoft.com/office/officeart/2005/8/layout/list1"/>
    <dgm:cxn modelId="{EDD1E8AF-16A9-499C-844B-A419DA4F9C4C}" type="presParOf" srcId="{84274736-FC0D-477F-B780-B54E0F5BA315}" destId="{8232E586-7831-4365-9C37-8CD0482FCE6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EDCAFF-96AF-48E7-A04B-58545EE5D5C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B714BF4-65F1-4838-9401-AF4C120E9B35}">
      <dgm:prSet phldrT="[Text]" custT="1"/>
      <dgm:spPr>
        <a:gradFill rotWithShape="0">
          <a:gsLst>
            <a:gs pos="0">
              <a:srgbClr val="A48900"/>
            </a:gs>
            <a:gs pos="46000">
              <a:srgbClr val="AD7945"/>
            </a:gs>
            <a:gs pos="100000">
              <a:srgbClr val="AD6545"/>
            </a:gs>
          </a:gsLst>
          <a:path path="circle">
            <a:fillToRect l="50000" t="130000" r="50000" b="-30000"/>
          </a:path>
        </a:gradFill>
      </dgm:spPr>
      <dgm:t>
        <a:bodyPr/>
        <a:lstStyle/>
        <a:p>
          <a:r>
            <a:rPr lang="en-GB" sz="2000" b="1" i="1" dirty="0">
              <a:latin typeface="Verdana" panose="020B0604030504040204" pitchFamily="34" charset="0"/>
              <a:ea typeface="Verdana" panose="020B0604030504040204" pitchFamily="34" charset="0"/>
              <a:cs typeface="Verdana" panose="020B0604030504040204" pitchFamily="34" charset="0"/>
            </a:rPr>
            <a:t>ISPA</a:t>
          </a:r>
          <a:r>
            <a:rPr lang="en-GB" sz="2000" b="1" i="1" dirty="0"/>
            <a:t> ANNUAL PARTNERSHIP PACKAGE</a:t>
          </a:r>
        </a:p>
        <a:p>
          <a:r>
            <a:rPr lang="en-GB" sz="1200" b="1" i="1" dirty="0"/>
            <a:t>£7000+VAT</a:t>
          </a:r>
          <a:endParaRPr lang="en-US" sz="1200" b="1" i="1" dirty="0"/>
        </a:p>
      </dgm:t>
    </dgm:pt>
    <dgm:pt modelId="{396C53F9-D7F0-4BC1-9DC3-C2BB8388E120}" type="parTrans" cxnId="{0FE1313F-E5C0-49CC-963C-3A4BE2E790D3}">
      <dgm:prSet/>
      <dgm:spPr/>
      <dgm:t>
        <a:bodyPr/>
        <a:lstStyle/>
        <a:p>
          <a:endParaRPr lang="en-US"/>
        </a:p>
      </dgm:t>
    </dgm:pt>
    <dgm:pt modelId="{E7D79281-595B-4CA7-B686-C033E935EBE3}" type="sibTrans" cxnId="{0FE1313F-E5C0-49CC-963C-3A4BE2E790D3}">
      <dgm:prSet/>
      <dgm:spPr/>
      <dgm:t>
        <a:bodyPr/>
        <a:lstStyle/>
        <a:p>
          <a:endParaRPr lang="en-US"/>
        </a:p>
      </dgm:t>
    </dgm:pt>
    <dgm:pt modelId="{E97F889B-62FF-4A14-B1F2-AC8D50119B0F}">
      <dgm:prSet custT="1"/>
      <dgm:spPr/>
      <dgm:t>
        <a:bodyPr/>
        <a:lstStyle/>
        <a:p>
          <a:r>
            <a:rPr lang="en-GB" sz="1000" dirty="0"/>
            <a:t>Editorials in the ISPA monthly newsletter </a:t>
          </a:r>
          <a:endParaRPr lang="en-US" sz="1000" dirty="0"/>
        </a:p>
      </dgm:t>
    </dgm:pt>
    <dgm:pt modelId="{CC51FACE-69FC-4339-A451-ED8B8C347495}" type="parTrans" cxnId="{AFAD7DCB-8398-40BD-8333-DDD53E138590}">
      <dgm:prSet/>
      <dgm:spPr/>
      <dgm:t>
        <a:bodyPr/>
        <a:lstStyle/>
        <a:p>
          <a:endParaRPr lang="en-US"/>
        </a:p>
      </dgm:t>
    </dgm:pt>
    <dgm:pt modelId="{769D7441-864A-4D88-B0C7-58F72840209B}" type="sibTrans" cxnId="{AFAD7DCB-8398-40BD-8333-DDD53E138590}">
      <dgm:prSet/>
      <dgm:spPr/>
      <dgm:t>
        <a:bodyPr/>
        <a:lstStyle/>
        <a:p>
          <a:endParaRPr lang="en-US"/>
        </a:p>
      </dgm:t>
    </dgm:pt>
    <dgm:pt modelId="{4257487A-68A0-4C51-8BCD-57E00B045EF4}">
      <dgm:prSet phldrT="[Text]" custT="1"/>
      <dgm:spPr/>
      <dgm:t>
        <a:bodyPr/>
        <a:lstStyle/>
        <a:p>
          <a:r>
            <a:rPr lang="en-US" sz="1000" dirty="0"/>
            <a:t>Annual ISPA membership</a:t>
          </a:r>
        </a:p>
      </dgm:t>
    </dgm:pt>
    <dgm:pt modelId="{B4C83A53-ED0A-4D70-BC2C-7F67C17BA431}" type="parTrans" cxnId="{79DD57F9-FC64-4837-8F35-AACB2D50C738}">
      <dgm:prSet/>
      <dgm:spPr/>
      <dgm:t>
        <a:bodyPr/>
        <a:lstStyle/>
        <a:p>
          <a:endParaRPr lang="en-US"/>
        </a:p>
      </dgm:t>
    </dgm:pt>
    <dgm:pt modelId="{CD7995E5-070B-451F-8B11-994DE8AFA99D}" type="sibTrans" cxnId="{79DD57F9-FC64-4837-8F35-AACB2D50C738}">
      <dgm:prSet/>
      <dgm:spPr/>
      <dgm:t>
        <a:bodyPr/>
        <a:lstStyle/>
        <a:p>
          <a:endParaRPr lang="en-US"/>
        </a:p>
      </dgm:t>
    </dgm:pt>
    <dgm:pt modelId="{BEC017BE-D112-4DAD-A6B8-2D9CEDEE1C7B}">
      <dgm:prSet custT="1"/>
      <dgm:spPr/>
      <dgm:t>
        <a:bodyPr/>
        <a:lstStyle/>
        <a:p>
          <a:r>
            <a:rPr lang="en-GB" sz="1000" dirty="0"/>
            <a:t>Sponsor an award at the prestigious ISPA Awards 2018</a:t>
          </a:r>
        </a:p>
      </dgm:t>
    </dgm:pt>
    <dgm:pt modelId="{9283E23A-1F92-4A4D-B0C7-8A959593AE4A}" type="parTrans" cxnId="{161E9804-2AAE-4524-9581-653D7FC76E04}">
      <dgm:prSet/>
      <dgm:spPr/>
      <dgm:t>
        <a:bodyPr/>
        <a:lstStyle/>
        <a:p>
          <a:endParaRPr lang="en-US"/>
        </a:p>
      </dgm:t>
    </dgm:pt>
    <dgm:pt modelId="{7C8D69F5-C51E-4FC1-A7BC-1D9BE6ABCC29}" type="sibTrans" cxnId="{161E9804-2AAE-4524-9581-653D7FC76E04}">
      <dgm:prSet/>
      <dgm:spPr/>
      <dgm:t>
        <a:bodyPr/>
        <a:lstStyle/>
        <a:p>
          <a:endParaRPr lang="en-US"/>
        </a:p>
      </dgm:t>
    </dgm:pt>
    <dgm:pt modelId="{399379D3-0C69-47E5-99A9-0C0AB3041123}">
      <dgm:prSet custT="1"/>
      <dgm:spPr/>
      <dgm:t>
        <a:bodyPr/>
        <a:lstStyle/>
        <a:p>
          <a:r>
            <a:rPr lang="en-GB" sz="1000" dirty="0"/>
            <a:t>Your company featured on the </a:t>
          </a:r>
          <a:r>
            <a:rPr lang="en-GB" sz="1000"/>
            <a:t>ISPA website</a:t>
          </a:r>
          <a:endParaRPr lang="en-US" sz="1000" dirty="0"/>
        </a:p>
      </dgm:t>
    </dgm:pt>
    <dgm:pt modelId="{5C0E330B-38F1-4E57-9E5F-007BE57E2540}" type="parTrans" cxnId="{14707110-9A91-420F-92F1-BB3E7913F651}">
      <dgm:prSet/>
      <dgm:spPr/>
      <dgm:t>
        <a:bodyPr/>
        <a:lstStyle/>
        <a:p>
          <a:endParaRPr lang="en-US"/>
        </a:p>
      </dgm:t>
    </dgm:pt>
    <dgm:pt modelId="{9357502B-4DBC-4136-B382-0CC86EAEDCB0}" type="sibTrans" cxnId="{14707110-9A91-420F-92F1-BB3E7913F651}">
      <dgm:prSet/>
      <dgm:spPr/>
      <dgm:t>
        <a:bodyPr/>
        <a:lstStyle/>
        <a:p>
          <a:endParaRPr lang="en-US"/>
        </a:p>
      </dgm:t>
    </dgm:pt>
    <dgm:pt modelId="{14BECCA6-B128-4BF5-8029-F583A04E592A}">
      <dgm:prSet custT="1"/>
      <dgm:spPr/>
      <dgm:t>
        <a:bodyPr/>
        <a:lstStyle/>
        <a:p>
          <a:r>
            <a:rPr lang="en-GB" sz="1000" dirty="0"/>
            <a:t>Lead and shape a workshop with members in your subject of expertise</a:t>
          </a:r>
        </a:p>
      </dgm:t>
    </dgm:pt>
    <dgm:pt modelId="{57E47B4F-D2EA-4443-8AF1-436E712E7667}" type="parTrans" cxnId="{DFAE79FA-292A-4D43-B377-40ADF6746241}">
      <dgm:prSet/>
      <dgm:spPr/>
      <dgm:t>
        <a:bodyPr/>
        <a:lstStyle/>
        <a:p>
          <a:endParaRPr lang="en-US"/>
        </a:p>
      </dgm:t>
    </dgm:pt>
    <dgm:pt modelId="{55E18B83-6B3B-48E5-8634-A6ADEACDFFE1}" type="sibTrans" cxnId="{DFAE79FA-292A-4D43-B377-40ADF6746241}">
      <dgm:prSet/>
      <dgm:spPr/>
      <dgm:t>
        <a:bodyPr/>
        <a:lstStyle/>
        <a:p>
          <a:endParaRPr lang="en-US"/>
        </a:p>
      </dgm:t>
    </dgm:pt>
    <dgm:pt modelId="{DD2EC4F6-271F-45C0-BC4F-9FCEC0187EE5}">
      <dgm:prSet custT="1"/>
      <dgm:spPr/>
      <dgm:t>
        <a:bodyPr/>
        <a:lstStyle/>
        <a:p>
          <a:r>
            <a:rPr lang="en-GB" sz="1000" dirty="0"/>
            <a:t>Featured at all ISPA events</a:t>
          </a:r>
        </a:p>
      </dgm:t>
    </dgm:pt>
    <dgm:pt modelId="{6FF1292A-1D2C-4169-A117-AF8D0B18FB38}" type="parTrans" cxnId="{7295F2D0-3753-420B-AB12-698A0024A4C6}">
      <dgm:prSet/>
      <dgm:spPr/>
      <dgm:t>
        <a:bodyPr/>
        <a:lstStyle/>
        <a:p>
          <a:endParaRPr lang="en-US"/>
        </a:p>
      </dgm:t>
    </dgm:pt>
    <dgm:pt modelId="{6627D1F3-B361-490B-B6E4-949FEE15677E}" type="sibTrans" cxnId="{7295F2D0-3753-420B-AB12-698A0024A4C6}">
      <dgm:prSet/>
      <dgm:spPr/>
      <dgm:t>
        <a:bodyPr/>
        <a:lstStyle/>
        <a:p>
          <a:endParaRPr lang="en-US"/>
        </a:p>
      </dgm:t>
    </dgm:pt>
    <dgm:pt modelId="{30C0FE65-8241-4D74-B970-7350F9981FFD}" type="pres">
      <dgm:prSet presAssocID="{94EDCAFF-96AF-48E7-A04B-58545EE5D5C5}" presName="Name0" presStyleCnt="0">
        <dgm:presLayoutVars>
          <dgm:chMax val="1"/>
          <dgm:dir/>
          <dgm:animLvl val="ctr"/>
          <dgm:resizeHandles val="exact"/>
        </dgm:presLayoutVars>
      </dgm:prSet>
      <dgm:spPr/>
    </dgm:pt>
    <dgm:pt modelId="{5AFBBF5E-545A-4CC5-A146-7CABF19E7ADC}" type="pres">
      <dgm:prSet presAssocID="{4B714BF4-65F1-4838-9401-AF4C120E9B35}" presName="centerShape" presStyleLbl="node0" presStyleIdx="0" presStyleCnt="1" custScaleX="138641"/>
      <dgm:spPr/>
    </dgm:pt>
    <dgm:pt modelId="{F110754A-AA4B-4811-88BE-B31FDD772EAA}" type="pres">
      <dgm:prSet presAssocID="{4257487A-68A0-4C51-8BCD-57E00B045EF4}" presName="node" presStyleLbl="node1" presStyleIdx="0" presStyleCnt="6">
        <dgm:presLayoutVars>
          <dgm:bulletEnabled val="1"/>
        </dgm:presLayoutVars>
      </dgm:prSet>
      <dgm:spPr/>
    </dgm:pt>
    <dgm:pt modelId="{36488E0E-E032-4819-9CBB-F24007E754E5}" type="pres">
      <dgm:prSet presAssocID="{4257487A-68A0-4C51-8BCD-57E00B045EF4}" presName="dummy" presStyleCnt="0"/>
      <dgm:spPr/>
    </dgm:pt>
    <dgm:pt modelId="{D9734F7B-9D26-41A1-A408-D51D532880E3}" type="pres">
      <dgm:prSet presAssocID="{CD7995E5-070B-451F-8B11-994DE8AFA99D}" presName="sibTrans" presStyleLbl="sibTrans2D1" presStyleIdx="0" presStyleCnt="6"/>
      <dgm:spPr/>
    </dgm:pt>
    <dgm:pt modelId="{CA2B8661-C794-4D30-B7E5-5076907A23F2}" type="pres">
      <dgm:prSet presAssocID="{E97F889B-62FF-4A14-B1F2-AC8D50119B0F}" presName="node" presStyleLbl="node1" presStyleIdx="1" presStyleCnt="6">
        <dgm:presLayoutVars>
          <dgm:bulletEnabled val="1"/>
        </dgm:presLayoutVars>
      </dgm:prSet>
      <dgm:spPr/>
    </dgm:pt>
    <dgm:pt modelId="{E7D95A57-CFE4-403E-93BD-9469E0BC8E91}" type="pres">
      <dgm:prSet presAssocID="{E97F889B-62FF-4A14-B1F2-AC8D50119B0F}" presName="dummy" presStyleCnt="0"/>
      <dgm:spPr/>
    </dgm:pt>
    <dgm:pt modelId="{79A8B45B-F51E-4D06-8A15-C678050D185D}" type="pres">
      <dgm:prSet presAssocID="{769D7441-864A-4D88-B0C7-58F72840209B}" presName="sibTrans" presStyleLbl="sibTrans2D1" presStyleIdx="1" presStyleCnt="6"/>
      <dgm:spPr/>
    </dgm:pt>
    <dgm:pt modelId="{47079CE5-A3DA-4909-9EDF-F5B45922BC36}" type="pres">
      <dgm:prSet presAssocID="{399379D3-0C69-47E5-99A9-0C0AB3041123}" presName="node" presStyleLbl="node1" presStyleIdx="2" presStyleCnt="6">
        <dgm:presLayoutVars>
          <dgm:bulletEnabled val="1"/>
        </dgm:presLayoutVars>
      </dgm:prSet>
      <dgm:spPr/>
    </dgm:pt>
    <dgm:pt modelId="{765922CC-ECD7-4928-A53D-6A33B56D099A}" type="pres">
      <dgm:prSet presAssocID="{399379D3-0C69-47E5-99A9-0C0AB3041123}" presName="dummy" presStyleCnt="0"/>
      <dgm:spPr/>
    </dgm:pt>
    <dgm:pt modelId="{94F9D0FE-990C-4BA2-8D06-E75E3199FFC2}" type="pres">
      <dgm:prSet presAssocID="{9357502B-4DBC-4136-B382-0CC86EAEDCB0}" presName="sibTrans" presStyleLbl="sibTrans2D1" presStyleIdx="2" presStyleCnt="6"/>
      <dgm:spPr/>
    </dgm:pt>
    <dgm:pt modelId="{E4EDB71F-CB48-4189-A1A7-5751598A7ECA}" type="pres">
      <dgm:prSet presAssocID="{BEC017BE-D112-4DAD-A6B8-2D9CEDEE1C7B}" presName="node" presStyleLbl="node1" presStyleIdx="3" presStyleCnt="6">
        <dgm:presLayoutVars>
          <dgm:bulletEnabled val="1"/>
        </dgm:presLayoutVars>
      </dgm:prSet>
      <dgm:spPr/>
    </dgm:pt>
    <dgm:pt modelId="{DB67B851-C72F-439A-8F4D-A6EF434F522E}" type="pres">
      <dgm:prSet presAssocID="{BEC017BE-D112-4DAD-A6B8-2D9CEDEE1C7B}" presName="dummy" presStyleCnt="0"/>
      <dgm:spPr/>
    </dgm:pt>
    <dgm:pt modelId="{178CEEBD-CFAD-43B9-9529-07904BB32B54}" type="pres">
      <dgm:prSet presAssocID="{7C8D69F5-C51E-4FC1-A7BC-1D9BE6ABCC29}" presName="sibTrans" presStyleLbl="sibTrans2D1" presStyleIdx="3" presStyleCnt="6"/>
      <dgm:spPr/>
    </dgm:pt>
    <dgm:pt modelId="{5D1F591E-17BF-4AAB-9B6C-29108CB0DA47}" type="pres">
      <dgm:prSet presAssocID="{14BECCA6-B128-4BF5-8029-F583A04E592A}" presName="node" presStyleLbl="node1" presStyleIdx="4" presStyleCnt="6">
        <dgm:presLayoutVars>
          <dgm:bulletEnabled val="1"/>
        </dgm:presLayoutVars>
      </dgm:prSet>
      <dgm:spPr/>
    </dgm:pt>
    <dgm:pt modelId="{A8460219-048B-4682-84BB-856EEE2536E8}" type="pres">
      <dgm:prSet presAssocID="{14BECCA6-B128-4BF5-8029-F583A04E592A}" presName="dummy" presStyleCnt="0"/>
      <dgm:spPr/>
    </dgm:pt>
    <dgm:pt modelId="{075798A9-232C-49C1-9B25-70916B8E1C85}" type="pres">
      <dgm:prSet presAssocID="{55E18B83-6B3B-48E5-8634-A6ADEACDFFE1}" presName="sibTrans" presStyleLbl="sibTrans2D1" presStyleIdx="4" presStyleCnt="6"/>
      <dgm:spPr/>
    </dgm:pt>
    <dgm:pt modelId="{7E44D0AC-E492-4169-AA22-22F9E109B346}" type="pres">
      <dgm:prSet presAssocID="{DD2EC4F6-271F-45C0-BC4F-9FCEC0187EE5}" presName="node" presStyleLbl="node1" presStyleIdx="5" presStyleCnt="6">
        <dgm:presLayoutVars>
          <dgm:bulletEnabled val="1"/>
        </dgm:presLayoutVars>
      </dgm:prSet>
      <dgm:spPr/>
    </dgm:pt>
    <dgm:pt modelId="{7DA70240-7CE0-4B27-832B-282BDE30A03A}" type="pres">
      <dgm:prSet presAssocID="{DD2EC4F6-271F-45C0-BC4F-9FCEC0187EE5}" presName="dummy" presStyleCnt="0"/>
      <dgm:spPr/>
    </dgm:pt>
    <dgm:pt modelId="{50651166-53F7-4605-8101-B606B6BB5349}" type="pres">
      <dgm:prSet presAssocID="{6627D1F3-B361-490B-B6E4-949FEE15677E}" presName="sibTrans" presStyleLbl="sibTrans2D1" presStyleIdx="5" presStyleCnt="6"/>
      <dgm:spPr/>
    </dgm:pt>
  </dgm:ptLst>
  <dgm:cxnLst>
    <dgm:cxn modelId="{161E9804-2AAE-4524-9581-653D7FC76E04}" srcId="{4B714BF4-65F1-4838-9401-AF4C120E9B35}" destId="{BEC017BE-D112-4DAD-A6B8-2D9CEDEE1C7B}" srcOrd="3" destOrd="0" parTransId="{9283E23A-1F92-4A4D-B0C7-8A959593AE4A}" sibTransId="{7C8D69F5-C51E-4FC1-A7BC-1D9BE6ABCC29}"/>
    <dgm:cxn modelId="{14707110-9A91-420F-92F1-BB3E7913F651}" srcId="{4B714BF4-65F1-4838-9401-AF4C120E9B35}" destId="{399379D3-0C69-47E5-99A9-0C0AB3041123}" srcOrd="2" destOrd="0" parTransId="{5C0E330B-38F1-4E57-9E5F-007BE57E2540}" sibTransId="{9357502B-4DBC-4136-B382-0CC86EAEDCB0}"/>
    <dgm:cxn modelId="{3BA93026-F3DE-4537-A728-96E67CFDCAF7}" type="presOf" srcId="{55E18B83-6B3B-48E5-8634-A6ADEACDFFE1}" destId="{075798A9-232C-49C1-9B25-70916B8E1C85}" srcOrd="0" destOrd="0" presId="urn:microsoft.com/office/officeart/2005/8/layout/radial6"/>
    <dgm:cxn modelId="{0FE1313F-E5C0-49CC-963C-3A4BE2E790D3}" srcId="{94EDCAFF-96AF-48E7-A04B-58545EE5D5C5}" destId="{4B714BF4-65F1-4838-9401-AF4C120E9B35}" srcOrd="0" destOrd="0" parTransId="{396C53F9-D7F0-4BC1-9DC3-C2BB8388E120}" sibTransId="{E7D79281-595B-4CA7-B686-C033E935EBE3}"/>
    <dgm:cxn modelId="{82FB8264-6C6E-4CB0-A0DD-1A42B069333D}" type="presOf" srcId="{769D7441-864A-4D88-B0C7-58F72840209B}" destId="{79A8B45B-F51E-4D06-8A15-C678050D185D}" srcOrd="0" destOrd="0" presId="urn:microsoft.com/office/officeart/2005/8/layout/radial6"/>
    <dgm:cxn modelId="{FD39D46E-EBD6-433B-9236-8ED37638B6A1}" type="presOf" srcId="{9357502B-4DBC-4136-B382-0CC86EAEDCB0}" destId="{94F9D0FE-990C-4BA2-8D06-E75E3199FFC2}" srcOrd="0" destOrd="0" presId="urn:microsoft.com/office/officeart/2005/8/layout/radial6"/>
    <dgm:cxn modelId="{C0E5AE4F-FB4A-4ADF-805C-C7723634A718}" type="presOf" srcId="{94EDCAFF-96AF-48E7-A04B-58545EE5D5C5}" destId="{30C0FE65-8241-4D74-B970-7350F9981FFD}" srcOrd="0" destOrd="0" presId="urn:microsoft.com/office/officeart/2005/8/layout/radial6"/>
    <dgm:cxn modelId="{3547CE7B-9688-4479-85E8-6B75BFA651B7}" type="presOf" srcId="{399379D3-0C69-47E5-99A9-0C0AB3041123}" destId="{47079CE5-A3DA-4909-9EDF-F5B45922BC36}" srcOrd="0" destOrd="0" presId="urn:microsoft.com/office/officeart/2005/8/layout/radial6"/>
    <dgm:cxn modelId="{9905C485-BB8F-4DA0-95D5-80C48723D22B}" type="presOf" srcId="{7C8D69F5-C51E-4FC1-A7BC-1D9BE6ABCC29}" destId="{178CEEBD-CFAD-43B9-9529-07904BB32B54}" srcOrd="0" destOrd="0" presId="urn:microsoft.com/office/officeart/2005/8/layout/radial6"/>
    <dgm:cxn modelId="{E1989F90-0786-4102-ADE2-44A934B4A60A}" type="presOf" srcId="{DD2EC4F6-271F-45C0-BC4F-9FCEC0187EE5}" destId="{7E44D0AC-E492-4169-AA22-22F9E109B346}" srcOrd="0" destOrd="0" presId="urn:microsoft.com/office/officeart/2005/8/layout/radial6"/>
    <dgm:cxn modelId="{638F6791-FF13-4431-AD1C-0AA4A51DBB69}" type="presOf" srcId="{4B714BF4-65F1-4838-9401-AF4C120E9B35}" destId="{5AFBBF5E-545A-4CC5-A146-7CABF19E7ADC}" srcOrd="0" destOrd="0" presId="urn:microsoft.com/office/officeart/2005/8/layout/radial6"/>
    <dgm:cxn modelId="{31F32399-E76B-4B10-A635-DE339A71ED1C}" type="presOf" srcId="{6627D1F3-B361-490B-B6E4-949FEE15677E}" destId="{50651166-53F7-4605-8101-B606B6BB5349}" srcOrd="0" destOrd="0" presId="urn:microsoft.com/office/officeart/2005/8/layout/radial6"/>
    <dgm:cxn modelId="{6B42A6A2-16D4-4DFD-B6CF-D2DF300AD7C0}" type="presOf" srcId="{E97F889B-62FF-4A14-B1F2-AC8D50119B0F}" destId="{CA2B8661-C794-4D30-B7E5-5076907A23F2}" srcOrd="0" destOrd="0" presId="urn:microsoft.com/office/officeart/2005/8/layout/radial6"/>
    <dgm:cxn modelId="{C676E8A4-65D5-4339-8A93-7A2B4BD17BD2}" type="presOf" srcId="{4257487A-68A0-4C51-8BCD-57E00B045EF4}" destId="{F110754A-AA4B-4811-88BE-B31FDD772EAA}" srcOrd="0" destOrd="0" presId="urn:microsoft.com/office/officeart/2005/8/layout/radial6"/>
    <dgm:cxn modelId="{799E60BA-DE35-4EE2-A9A8-22F1846AAE8F}" type="presOf" srcId="{14BECCA6-B128-4BF5-8029-F583A04E592A}" destId="{5D1F591E-17BF-4AAB-9B6C-29108CB0DA47}" srcOrd="0" destOrd="0" presId="urn:microsoft.com/office/officeart/2005/8/layout/radial6"/>
    <dgm:cxn modelId="{AFAD7DCB-8398-40BD-8333-DDD53E138590}" srcId="{4B714BF4-65F1-4838-9401-AF4C120E9B35}" destId="{E97F889B-62FF-4A14-B1F2-AC8D50119B0F}" srcOrd="1" destOrd="0" parTransId="{CC51FACE-69FC-4339-A451-ED8B8C347495}" sibTransId="{769D7441-864A-4D88-B0C7-58F72840209B}"/>
    <dgm:cxn modelId="{7295F2D0-3753-420B-AB12-698A0024A4C6}" srcId="{4B714BF4-65F1-4838-9401-AF4C120E9B35}" destId="{DD2EC4F6-271F-45C0-BC4F-9FCEC0187EE5}" srcOrd="5" destOrd="0" parTransId="{6FF1292A-1D2C-4169-A117-AF8D0B18FB38}" sibTransId="{6627D1F3-B361-490B-B6E4-949FEE15677E}"/>
    <dgm:cxn modelId="{CA478EDC-0629-4AA9-8FA8-D9965F3D65F4}" type="presOf" srcId="{CD7995E5-070B-451F-8B11-994DE8AFA99D}" destId="{D9734F7B-9D26-41A1-A408-D51D532880E3}" srcOrd="0" destOrd="0" presId="urn:microsoft.com/office/officeart/2005/8/layout/radial6"/>
    <dgm:cxn modelId="{9E3D97EF-E8B2-4D38-8E80-C8DCB93170A3}" type="presOf" srcId="{BEC017BE-D112-4DAD-A6B8-2D9CEDEE1C7B}" destId="{E4EDB71F-CB48-4189-A1A7-5751598A7ECA}" srcOrd="0" destOrd="0" presId="urn:microsoft.com/office/officeart/2005/8/layout/radial6"/>
    <dgm:cxn modelId="{79DD57F9-FC64-4837-8F35-AACB2D50C738}" srcId="{4B714BF4-65F1-4838-9401-AF4C120E9B35}" destId="{4257487A-68A0-4C51-8BCD-57E00B045EF4}" srcOrd="0" destOrd="0" parTransId="{B4C83A53-ED0A-4D70-BC2C-7F67C17BA431}" sibTransId="{CD7995E5-070B-451F-8B11-994DE8AFA99D}"/>
    <dgm:cxn modelId="{DFAE79FA-292A-4D43-B377-40ADF6746241}" srcId="{4B714BF4-65F1-4838-9401-AF4C120E9B35}" destId="{14BECCA6-B128-4BF5-8029-F583A04E592A}" srcOrd="4" destOrd="0" parTransId="{57E47B4F-D2EA-4443-8AF1-436E712E7667}" sibTransId="{55E18B83-6B3B-48E5-8634-A6ADEACDFFE1}"/>
    <dgm:cxn modelId="{E1D3E876-18E9-4F9B-93C0-8624F48E9960}" type="presParOf" srcId="{30C0FE65-8241-4D74-B970-7350F9981FFD}" destId="{5AFBBF5E-545A-4CC5-A146-7CABF19E7ADC}" srcOrd="0" destOrd="0" presId="urn:microsoft.com/office/officeart/2005/8/layout/radial6"/>
    <dgm:cxn modelId="{5B4E017B-F525-441F-BFED-ED2A263FF90A}" type="presParOf" srcId="{30C0FE65-8241-4D74-B970-7350F9981FFD}" destId="{F110754A-AA4B-4811-88BE-B31FDD772EAA}" srcOrd="1" destOrd="0" presId="urn:microsoft.com/office/officeart/2005/8/layout/radial6"/>
    <dgm:cxn modelId="{6809D787-775A-4F9B-86BB-7D7B879ACBE8}" type="presParOf" srcId="{30C0FE65-8241-4D74-B970-7350F9981FFD}" destId="{36488E0E-E032-4819-9CBB-F24007E754E5}" srcOrd="2" destOrd="0" presId="urn:microsoft.com/office/officeart/2005/8/layout/radial6"/>
    <dgm:cxn modelId="{3525367A-0970-4B5C-9565-A18AD4691B19}" type="presParOf" srcId="{30C0FE65-8241-4D74-B970-7350F9981FFD}" destId="{D9734F7B-9D26-41A1-A408-D51D532880E3}" srcOrd="3" destOrd="0" presId="urn:microsoft.com/office/officeart/2005/8/layout/radial6"/>
    <dgm:cxn modelId="{2B86CB9B-44CC-42F0-ADC3-C5520D4BF74A}" type="presParOf" srcId="{30C0FE65-8241-4D74-B970-7350F9981FFD}" destId="{CA2B8661-C794-4D30-B7E5-5076907A23F2}" srcOrd="4" destOrd="0" presId="urn:microsoft.com/office/officeart/2005/8/layout/radial6"/>
    <dgm:cxn modelId="{4CE541CB-C6F9-4CBD-989E-B6B3129D5FDA}" type="presParOf" srcId="{30C0FE65-8241-4D74-B970-7350F9981FFD}" destId="{E7D95A57-CFE4-403E-93BD-9469E0BC8E91}" srcOrd="5" destOrd="0" presId="urn:microsoft.com/office/officeart/2005/8/layout/radial6"/>
    <dgm:cxn modelId="{220C85FD-06FC-4159-B718-A4319CDCADC0}" type="presParOf" srcId="{30C0FE65-8241-4D74-B970-7350F9981FFD}" destId="{79A8B45B-F51E-4D06-8A15-C678050D185D}" srcOrd="6" destOrd="0" presId="urn:microsoft.com/office/officeart/2005/8/layout/radial6"/>
    <dgm:cxn modelId="{1B80C658-0B64-48C8-B1D5-102F61720D53}" type="presParOf" srcId="{30C0FE65-8241-4D74-B970-7350F9981FFD}" destId="{47079CE5-A3DA-4909-9EDF-F5B45922BC36}" srcOrd="7" destOrd="0" presId="urn:microsoft.com/office/officeart/2005/8/layout/radial6"/>
    <dgm:cxn modelId="{1F90421F-B95C-4981-ADF0-1B2A01263928}" type="presParOf" srcId="{30C0FE65-8241-4D74-B970-7350F9981FFD}" destId="{765922CC-ECD7-4928-A53D-6A33B56D099A}" srcOrd="8" destOrd="0" presId="urn:microsoft.com/office/officeart/2005/8/layout/radial6"/>
    <dgm:cxn modelId="{575ED5E6-A989-4D49-B995-05BC92C87DA3}" type="presParOf" srcId="{30C0FE65-8241-4D74-B970-7350F9981FFD}" destId="{94F9D0FE-990C-4BA2-8D06-E75E3199FFC2}" srcOrd="9" destOrd="0" presId="urn:microsoft.com/office/officeart/2005/8/layout/radial6"/>
    <dgm:cxn modelId="{9F02F9A3-0F1A-43D4-BADD-B17EEE45DCDA}" type="presParOf" srcId="{30C0FE65-8241-4D74-B970-7350F9981FFD}" destId="{E4EDB71F-CB48-4189-A1A7-5751598A7ECA}" srcOrd="10" destOrd="0" presId="urn:microsoft.com/office/officeart/2005/8/layout/radial6"/>
    <dgm:cxn modelId="{1D7B7609-98C5-47C2-BEE8-916C52E55C13}" type="presParOf" srcId="{30C0FE65-8241-4D74-B970-7350F9981FFD}" destId="{DB67B851-C72F-439A-8F4D-A6EF434F522E}" srcOrd="11" destOrd="0" presId="urn:microsoft.com/office/officeart/2005/8/layout/radial6"/>
    <dgm:cxn modelId="{0E4618A1-BC37-4B3C-B61D-985A37953100}" type="presParOf" srcId="{30C0FE65-8241-4D74-B970-7350F9981FFD}" destId="{178CEEBD-CFAD-43B9-9529-07904BB32B54}" srcOrd="12" destOrd="0" presId="urn:microsoft.com/office/officeart/2005/8/layout/radial6"/>
    <dgm:cxn modelId="{2C04C16E-FD76-437E-9F2C-94D097C4DF69}" type="presParOf" srcId="{30C0FE65-8241-4D74-B970-7350F9981FFD}" destId="{5D1F591E-17BF-4AAB-9B6C-29108CB0DA47}" srcOrd="13" destOrd="0" presId="urn:microsoft.com/office/officeart/2005/8/layout/radial6"/>
    <dgm:cxn modelId="{41EA74E4-5099-4CC6-9E17-91E7C9F4F8AC}" type="presParOf" srcId="{30C0FE65-8241-4D74-B970-7350F9981FFD}" destId="{A8460219-048B-4682-84BB-856EEE2536E8}" srcOrd="14" destOrd="0" presId="urn:microsoft.com/office/officeart/2005/8/layout/radial6"/>
    <dgm:cxn modelId="{C59330D9-0CE2-4385-BF4A-FC882469ED03}" type="presParOf" srcId="{30C0FE65-8241-4D74-B970-7350F9981FFD}" destId="{075798A9-232C-49C1-9B25-70916B8E1C85}" srcOrd="15" destOrd="0" presId="urn:microsoft.com/office/officeart/2005/8/layout/radial6"/>
    <dgm:cxn modelId="{E41FD78C-DC9E-4ABD-9629-D2579675BE9B}" type="presParOf" srcId="{30C0FE65-8241-4D74-B970-7350F9981FFD}" destId="{7E44D0AC-E492-4169-AA22-22F9E109B346}" srcOrd="16" destOrd="0" presId="urn:microsoft.com/office/officeart/2005/8/layout/radial6"/>
    <dgm:cxn modelId="{BFB79C4F-F3B3-429E-8DAC-4F24FF173C16}" type="presParOf" srcId="{30C0FE65-8241-4D74-B970-7350F9981FFD}" destId="{7DA70240-7CE0-4B27-832B-282BDE30A03A}" srcOrd="17" destOrd="0" presId="urn:microsoft.com/office/officeart/2005/8/layout/radial6"/>
    <dgm:cxn modelId="{7864A2A6-E816-46D1-93B6-60E33B2AB2E7}" type="presParOf" srcId="{30C0FE65-8241-4D74-B970-7350F9981FFD}" destId="{50651166-53F7-4605-8101-B606B6BB5349}" srcOrd="18"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8C26EE-AC81-4E62-B635-D92B6503C64A}" type="doc">
      <dgm:prSet loTypeId="urn:microsoft.com/office/officeart/2005/8/layout/pList2" loCatId="list" qsTypeId="urn:microsoft.com/office/officeart/2005/8/quickstyle/3d1" qsCatId="3D" csTypeId="urn:microsoft.com/office/officeart/2005/8/colors/accent1_3" csCatId="accent1" phldr="1"/>
      <dgm:spPr/>
      <dgm:t>
        <a:bodyPr/>
        <a:lstStyle/>
        <a:p>
          <a:endParaRPr lang="en-US"/>
        </a:p>
      </dgm:t>
    </dgm:pt>
    <dgm:pt modelId="{CF261286-357B-48C7-BB1B-9F8AE322F967}">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dirty="0">
              <a:latin typeface="Arial Black" panose="020B0A04020102020204" pitchFamily="34" charset="0"/>
            </a:rPr>
            <a:t>ISPA AWARDS</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200" dirty="0"/>
        </a:p>
        <a:p>
          <a:pPr marL="0" marR="0" lvl="0" indent="0" algn="ctr" defTabSz="914400" eaLnBrk="1" fontAlgn="auto" latinLnBrk="0" hangingPunct="1">
            <a:lnSpc>
              <a:spcPct val="100000"/>
            </a:lnSpc>
            <a:spcBef>
              <a:spcPts val="0"/>
            </a:spcBef>
            <a:spcAft>
              <a:spcPts val="0"/>
            </a:spcAft>
            <a:buClrTx/>
            <a:buSzTx/>
            <a:buFontTx/>
            <a:buNone/>
            <a:tabLst/>
            <a:defRPr/>
          </a:pPr>
          <a:r>
            <a:rPr lang="en-GB" sz="1200" dirty="0"/>
            <a:t>Be a HEADLINE SPONSOR</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300" dirty="0"/>
        </a:p>
        <a:p>
          <a:pPr marL="0" marR="0" lvl="0" indent="0" algn="l" defTabSz="914400" eaLnBrk="1" fontAlgn="auto" latinLnBrk="0" hangingPunct="1">
            <a:lnSpc>
              <a:spcPct val="100000"/>
            </a:lnSpc>
            <a:spcBef>
              <a:spcPts val="0"/>
            </a:spcBef>
            <a:spcAft>
              <a:spcPts val="0"/>
            </a:spcAft>
            <a:buClrTx/>
            <a:buSzTx/>
            <a:buFontTx/>
            <a:buNone/>
            <a:tabLst/>
            <a:defRPr/>
          </a:pPr>
          <a:r>
            <a:rPr lang="en-GB" sz="1200" dirty="0"/>
            <a:t>Host the Drinks and Networking reception at the ISPA Awards </a:t>
          </a:r>
          <a:endParaRPr lang="en-GB" sz="12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GB" sz="1200" b="1"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dirty="0"/>
            <a:t>only £3000 +VAT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800" b="1" dirty="0"/>
            <a:t>with the ISPA Annual Partnership Package</a:t>
          </a:r>
          <a:endParaRPr lang="en-US" sz="1200" dirty="0"/>
        </a:p>
      </dgm:t>
    </dgm:pt>
    <dgm:pt modelId="{3F2EC480-3BA4-4869-9AAE-8DF353302DB7}" type="parTrans" cxnId="{030E21D4-75A7-4FD7-A263-0B289F06BF6A}">
      <dgm:prSet/>
      <dgm:spPr/>
      <dgm:t>
        <a:bodyPr/>
        <a:lstStyle/>
        <a:p>
          <a:endParaRPr lang="en-US"/>
        </a:p>
      </dgm:t>
    </dgm:pt>
    <dgm:pt modelId="{7468AFBD-27FC-43BF-883C-2C33FDCE7E6B}" type="sibTrans" cxnId="{030E21D4-75A7-4FD7-A263-0B289F06BF6A}">
      <dgm:prSet/>
      <dgm:spPr/>
      <dgm:t>
        <a:bodyPr/>
        <a:lstStyle/>
        <a:p>
          <a:endParaRPr lang="en-US"/>
        </a:p>
      </dgm:t>
    </dgm:pt>
    <dgm:pt modelId="{774BA82F-8382-4E15-9835-DDCF5630D3E6}">
      <dgm:prSet phldrT="[Text]" custT="1"/>
      <dgm:spPr/>
      <dgm:t>
        <a:bodyPr/>
        <a:lstStyle/>
        <a:p>
          <a:pPr marL="0" lvl="0" defTabSz="622300">
            <a:lnSpc>
              <a:spcPct val="90000"/>
            </a:lnSpc>
            <a:spcBef>
              <a:spcPct val="0"/>
            </a:spcBef>
            <a:spcAft>
              <a:spcPct val="35000"/>
            </a:spcAft>
            <a:buNone/>
          </a:pPr>
          <a:r>
            <a:rPr lang="en-US" sz="1400" dirty="0">
              <a:latin typeface="Arial Black" panose="020B0A04020102020204" pitchFamily="34" charset="0"/>
            </a:rPr>
            <a:t>P&amp;I CONFERENCE</a:t>
          </a:r>
        </a:p>
        <a:p>
          <a:pPr marL="0" lvl="0" defTabSz="622300">
            <a:lnSpc>
              <a:spcPct val="90000"/>
            </a:lnSpc>
            <a:spcBef>
              <a:spcPct val="0"/>
            </a:spcBef>
            <a:spcAft>
              <a:spcPct val="35000"/>
            </a:spcAft>
            <a:buNone/>
          </a:pPr>
          <a:endParaRPr lang="en-GB" sz="600" dirty="0"/>
        </a:p>
        <a:p>
          <a:pPr marL="0" lvl="0" defTabSz="622300">
            <a:lnSpc>
              <a:spcPct val="90000"/>
            </a:lnSpc>
            <a:spcBef>
              <a:spcPct val="0"/>
            </a:spcBef>
            <a:spcAft>
              <a:spcPct val="35000"/>
            </a:spcAft>
            <a:buNone/>
          </a:pPr>
          <a:r>
            <a:rPr lang="en-GB" sz="1200" dirty="0"/>
            <a:t>Be a HEADLINE SPONSOR</a:t>
          </a:r>
          <a:endParaRPr lang="en-US" sz="1400" dirty="0">
            <a:latin typeface="Arial Black" panose="020B0A04020102020204" pitchFamily="34" charset="0"/>
          </a:endParaRPr>
        </a:p>
      </dgm:t>
    </dgm:pt>
    <dgm:pt modelId="{3B71FF94-683C-486D-9E0C-7AA0683E0BAE}" type="parTrans" cxnId="{E6E54F7B-2509-45F2-AAB0-D6BD22CE530A}">
      <dgm:prSet/>
      <dgm:spPr/>
      <dgm:t>
        <a:bodyPr/>
        <a:lstStyle/>
        <a:p>
          <a:endParaRPr lang="en-US"/>
        </a:p>
      </dgm:t>
    </dgm:pt>
    <dgm:pt modelId="{A108E627-E86A-4464-B8AF-40A26B44724B}" type="sibTrans" cxnId="{E6E54F7B-2509-45F2-AAB0-D6BD22CE530A}">
      <dgm:prSet/>
      <dgm:spPr/>
      <dgm:t>
        <a:bodyPr/>
        <a:lstStyle/>
        <a:p>
          <a:endParaRPr lang="en-US"/>
        </a:p>
      </dgm:t>
    </dgm:pt>
    <dgm:pt modelId="{359B64F4-5356-48F2-878A-183593CDB5BB}">
      <dgm:prSet custT="1"/>
      <dgm:spPr/>
      <dgm:t>
        <a:bodyPr/>
        <a:lstStyle/>
        <a:p>
          <a:r>
            <a:rPr lang="en-US" sz="1400" b="1" i="1" dirty="0">
              <a:latin typeface="Arial Black" panose="020B0A04020102020204" pitchFamily="34" charset="0"/>
            </a:rPr>
            <a:t>ISPA CONFERENCE</a:t>
          </a:r>
        </a:p>
        <a:p>
          <a:endParaRPr lang="en-GB" sz="700" dirty="0"/>
        </a:p>
        <a:p>
          <a:r>
            <a:rPr lang="en-GB" sz="1200" dirty="0"/>
            <a:t>Be a HEADLINE SPONSOR</a:t>
          </a:r>
        </a:p>
        <a:p>
          <a:r>
            <a:rPr lang="en-GB" sz="1200" dirty="0"/>
            <a:t>Choose to do a keynote address or participate in panel sessions and input on major themes</a:t>
          </a:r>
        </a:p>
        <a:p>
          <a:r>
            <a:rPr lang="en-US" sz="1600" b="1" dirty="0"/>
            <a:t>only £3000 + VAT</a:t>
          </a:r>
          <a:endParaRPr lang="en-US" sz="1400" b="1" i="1" dirty="0">
            <a:latin typeface="Arial Black" panose="020B0A04020102020204" pitchFamily="34" charset="0"/>
          </a:endParaRPr>
        </a:p>
      </dgm:t>
    </dgm:pt>
    <dgm:pt modelId="{00836F40-3261-42CF-A877-8818E1F6F0AB}" type="parTrans" cxnId="{3E1EBC13-FA58-4F15-8855-AEC8586279D7}">
      <dgm:prSet/>
      <dgm:spPr/>
      <dgm:t>
        <a:bodyPr/>
        <a:lstStyle/>
        <a:p>
          <a:endParaRPr lang="en-US"/>
        </a:p>
      </dgm:t>
    </dgm:pt>
    <dgm:pt modelId="{AEA5A1CC-EF84-4B23-977C-0E521DBE1655}" type="sibTrans" cxnId="{3E1EBC13-FA58-4F15-8855-AEC8586279D7}">
      <dgm:prSet/>
      <dgm:spPr/>
      <dgm:t>
        <a:bodyPr/>
        <a:lstStyle/>
        <a:p>
          <a:endParaRPr lang="en-US"/>
        </a:p>
      </dgm:t>
    </dgm:pt>
    <dgm:pt modelId="{78183296-6FBB-46AB-9A0C-651CDD4F8559}">
      <dgm:prSet phldrT="[Text]" custT="1"/>
      <dgm:spPr/>
      <dgm:t>
        <a:bodyPr/>
        <a:lstStyle/>
        <a:p>
          <a:pPr marL="114300" lvl="1" indent="0" defTabSz="622300">
            <a:lnSpc>
              <a:spcPct val="90000"/>
            </a:lnSpc>
            <a:spcBef>
              <a:spcPct val="0"/>
            </a:spcBef>
            <a:spcAft>
              <a:spcPct val="15000"/>
            </a:spcAft>
          </a:pPr>
          <a:endParaRPr lang="en-US" sz="1400" dirty="0">
            <a:latin typeface="Arial Black" panose="020B0A04020102020204" pitchFamily="34" charset="0"/>
          </a:endParaRPr>
        </a:p>
      </dgm:t>
    </dgm:pt>
    <dgm:pt modelId="{A098753B-5A64-4A7F-8FDD-3BC7668B9B51}" type="parTrans" cxnId="{2C95C71A-0C88-4F50-8CA2-ACB6680DD4B0}">
      <dgm:prSet/>
      <dgm:spPr/>
      <dgm:t>
        <a:bodyPr/>
        <a:lstStyle/>
        <a:p>
          <a:endParaRPr lang="en-US"/>
        </a:p>
      </dgm:t>
    </dgm:pt>
    <dgm:pt modelId="{3443937E-BE45-4EAA-9EB8-B0963142B123}" type="sibTrans" cxnId="{2C95C71A-0C88-4F50-8CA2-ACB6680DD4B0}">
      <dgm:prSet/>
      <dgm:spPr/>
      <dgm:t>
        <a:bodyPr/>
        <a:lstStyle/>
        <a:p>
          <a:endParaRPr lang="en-US"/>
        </a:p>
      </dgm:t>
    </dgm:pt>
    <dgm:pt modelId="{973EB0EA-F3F8-4223-85BD-EE1E7B635B5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Choose to do a keynote address or participate in panel sessions and input on major themes</a:t>
          </a:r>
          <a:endParaRPr lang="en-US" sz="1000" dirty="0">
            <a:latin typeface="Arial Black" panose="020B0A04020102020204" pitchFamily="34" charset="0"/>
          </a:endParaRPr>
        </a:p>
      </dgm:t>
    </dgm:pt>
    <dgm:pt modelId="{32697A77-8444-4713-9E91-D9EEB01220C1}" type="parTrans" cxnId="{9BD52707-9969-445B-B0A7-8B283F29D9A5}">
      <dgm:prSet/>
      <dgm:spPr/>
      <dgm:t>
        <a:bodyPr/>
        <a:lstStyle/>
        <a:p>
          <a:endParaRPr lang="en-US"/>
        </a:p>
      </dgm:t>
    </dgm:pt>
    <dgm:pt modelId="{62481C4E-F10A-4DA2-A284-C5A8960FB92A}" type="sibTrans" cxnId="{9BD52707-9969-445B-B0A7-8B283F29D9A5}">
      <dgm:prSet/>
      <dgm:spPr/>
      <dgm:t>
        <a:bodyPr/>
        <a:lstStyle/>
        <a:p>
          <a:endParaRPr lang="en-US"/>
        </a:p>
      </dgm:t>
    </dgm:pt>
    <dgm:pt modelId="{1AEBA59F-8FF0-47CE-8B72-4C368051B9C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mn-lt"/>
            </a:rPr>
            <a:t>from £3000 + VAT </a:t>
          </a:r>
          <a:r>
            <a:rPr lang="en-US" sz="800" b="1" dirty="0">
              <a:latin typeface="+mn-lt"/>
            </a:rPr>
            <a:t>with the ISPA Annual Partnership Package</a:t>
          </a:r>
          <a:endParaRPr lang="en-US" sz="1050" dirty="0">
            <a:latin typeface="Arial Black" panose="020B0A04020102020204" pitchFamily="34" charset="0"/>
          </a:endParaRPr>
        </a:p>
      </dgm:t>
    </dgm:pt>
    <dgm:pt modelId="{36783D39-6839-4F77-8C1F-8945A11DFFE7}" type="parTrans" cxnId="{831C6A3E-052F-4BB6-BFEE-D62FF14870D9}">
      <dgm:prSet/>
      <dgm:spPr/>
      <dgm:t>
        <a:bodyPr/>
        <a:lstStyle/>
        <a:p>
          <a:endParaRPr lang="en-US"/>
        </a:p>
      </dgm:t>
    </dgm:pt>
    <dgm:pt modelId="{EAFC3F85-F52A-4AF5-A39C-4D222A6A0FC7}" type="sibTrans" cxnId="{831C6A3E-052F-4BB6-BFEE-D62FF14870D9}">
      <dgm:prSet/>
      <dgm:spPr/>
      <dgm:t>
        <a:bodyPr/>
        <a:lstStyle/>
        <a:p>
          <a:endParaRPr lang="en-US"/>
        </a:p>
      </dgm:t>
    </dgm:pt>
    <dgm:pt modelId="{138A832E-F555-4A73-8AA2-96F6A7EAAA8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000" dirty="0">
            <a:latin typeface="Arial Black" panose="020B0A04020102020204" pitchFamily="34" charset="0"/>
          </a:endParaRPr>
        </a:p>
      </dgm:t>
    </dgm:pt>
    <dgm:pt modelId="{0FB60AF5-6760-419A-8314-918A79F202FD}" type="parTrans" cxnId="{5D71BFAA-0F65-4183-B7DA-B4A363701D40}">
      <dgm:prSet/>
      <dgm:spPr/>
      <dgm:t>
        <a:bodyPr/>
        <a:lstStyle/>
        <a:p>
          <a:endParaRPr lang="en-US"/>
        </a:p>
      </dgm:t>
    </dgm:pt>
    <dgm:pt modelId="{6E84A8D3-AC29-4461-8EE8-E9172A394C92}" type="sibTrans" cxnId="{5D71BFAA-0F65-4183-B7DA-B4A363701D40}">
      <dgm:prSet/>
      <dgm:spPr/>
      <dgm:t>
        <a:bodyPr/>
        <a:lstStyle/>
        <a:p>
          <a:endParaRPr lang="en-US"/>
        </a:p>
      </dgm:t>
    </dgm:pt>
    <dgm:pt modelId="{78E883B9-818A-4071-BC2C-A9F01FE20841}">
      <dgm:prSet custT="1"/>
      <dgm:spPr/>
      <dgm:t>
        <a:bodyPr/>
        <a:lstStyle/>
        <a:p>
          <a:r>
            <a:rPr lang="en-US" sz="800" b="1" dirty="0"/>
            <a:t>with the ISPA Annual Partnership Package</a:t>
          </a:r>
          <a:endParaRPr lang="en-GB" sz="1200" dirty="0"/>
        </a:p>
      </dgm:t>
    </dgm:pt>
    <dgm:pt modelId="{04DD5798-E3B6-49C1-A525-5FAB8A3EAF6C}" type="parTrans" cxnId="{A3FDD0BA-65D7-4FA7-8236-DD081572492B}">
      <dgm:prSet/>
      <dgm:spPr/>
      <dgm:t>
        <a:bodyPr/>
        <a:lstStyle/>
        <a:p>
          <a:endParaRPr lang="en-US"/>
        </a:p>
      </dgm:t>
    </dgm:pt>
    <dgm:pt modelId="{6DAE4E8B-1EEC-4155-B516-DBF1995D907A}" type="sibTrans" cxnId="{A3FDD0BA-65D7-4FA7-8236-DD081572492B}">
      <dgm:prSet/>
      <dgm:spPr/>
      <dgm:t>
        <a:bodyPr/>
        <a:lstStyle/>
        <a:p>
          <a:endParaRPr lang="en-US"/>
        </a:p>
      </dgm:t>
    </dgm:pt>
    <dgm:pt modelId="{B5F68F7A-E528-4A50-B28D-C31E9F0BECC4}" type="pres">
      <dgm:prSet presAssocID="{5A8C26EE-AC81-4E62-B635-D92B6503C64A}" presName="Name0" presStyleCnt="0">
        <dgm:presLayoutVars>
          <dgm:dir/>
          <dgm:resizeHandles val="exact"/>
        </dgm:presLayoutVars>
      </dgm:prSet>
      <dgm:spPr/>
    </dgm:pt>
    <dgm:pt modelId="{A46DB649-3C1F-4DB3-8E35-40A6841D460B}" type="pres">
      <dgm:prSet presAssocID="{5A8C26EE-AC81-4E62-B635-D92B6503C64A}" presName="bkgdShp" presStyleLbl="alignAccFollowNode1" presStyleIdx="0" presStyleCnt="1" custScaleY="82403"/>
      <dgm:spPr/>
    </dgm:pt>
    <dgm:pt modelId="{EB85F353-88EE-4820-A178-7C5834EA59D5}" type="pres">
      <dgm:prSet presAssocID="{5A8C26EE-AC81-4E62-B635-D92B6503C64A}" presName="linComp" presStyleCnt="0"/>
      <dgm:spPr/>
    </dgm:pt>
    <dgm:pt modelId="{05B1CBB8-3492-4380-AB42-5F4A79754F40}" type="pres">
      <dgm:prSet presAssocID="{CF261286-357B-48C7-BB1B-9F8AE322F967}" presName="compNode" presStyleCnt="0"/>
      <dgm:spPr/>
    </dgm:pt>
    <dgm:pt modelId="{E54993A5-E58C-4C5E-AD10-00DE5C2FB8D7}" type="pres">
      <dgm:prSet presAssocID="{CF261286-357B-48C7-BB1B-9F8AE322F967}" presName="node" presStyleLbl="node1" presStyleIdx="0" presStyleCnt="3" custScaleX="106104" custLinFactNeighborX="-2625" custLinFactNeighborY="-3570">
        <dgm:presLayoutVars>
          <dgm:bulletEnabled val="1"/>
        </dgm:presLayoutVars>
      </dgm:prSet>
      <dgm:spPr/>
    </dgm:pt>
    <dgm:pt modelId="{2852895D-E4C4-4B81-996B-A1668CA92948}" type="pres">
      <dgm:prSet presAssocID="{CF261286-357B-48C7-BB1B-9F8AE322F967}" presName="invisiNode" presStyleLbl="node1" presStyleIdx="0" presStyleCnt="3"/>
      <dgm:spPr/>
    </dgm:pt>
    <dgm:pt modelId="{F325D709-BF9D-4328-A6D2-30E4D71EC5A7}" type="pres">
      <dgm:prSet presAssocID="{CF261286-357B-48C7-BB1B-9F8AE322F96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86548F8-2379-498B-A488-F0C7BECA63FB}" type="pres">
      <dgm:prSet presAssocID="{7468AFBD-27FC-43BF-883C-2C33FDCE7E6B}" presName="sibTrans" presStyleLbl="sibTrans2D1" presStyleIdx="0" presStyleCnt="0"/>
      <dgm:spPr/>
    </dgm:pt>
    <dgm:pt modelId="{54AC0911-2198-4479-AA51-F0A6EB63087D}" type="pres">
      <dgm:prSet presAssocID="{359B64F4-5356-48F2-878A-183593CDB5BB}" presName="compNode" presStyleCnt="0"/>
      <dgm:spPr/>
    </dgm:pt>
    <dgm:pt modelId="{180319C3-E9D0-4477-BD25-D2BBC075FFEC}" type="pres">
      <dgm:prSet presAssocID="{359B64F4-5356-48F2-878A-183593CDB5BB}" presName="node" presStyleLbl="node1" presStyleIdx="1" presStyleCnt="3" custScaleX="119391" custLinFactNeighborX="-418" custLinFactNeighborY="-3213">
        <dgm:presLayoutVars>
          <dgm:bulletEnabled val="1"/>
        </dgm:presLayoutVars>
      </dgm:prSet>
      <dgm:spPr/>
    </dgm:pt>
    <dgm:pt modelId="{0AA114E0-9EDA-409B-88E1-0BF6FFC0985F}" type="pres">
      <dgm:prSet presAssocID="{359B64F4-5356-48F2-878A-183593CDB5BB}" presName="invisiNode" presStyleLbl="node1" presStyleIdx="1" presStyleCnt="3"/>
      <dgm:spPr/>
    </dgm:pt>
    <dgm:pt modelId="{5173D9B2-FE09-407C-BFC4-63B2E96D2F6D}" type="pres">
      <dgm:prSet presAssocID="{359B64F4-5356-48F2-878A-183593CDB5BB}"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pt>
    <dgm:pt modelId="{CA5FBC96-3115-4D9A-89E0-B17CEC54629F}" type="pres">
      <dgm:prSet presAssocID="{AEA5A1CC-EF84-4B23-977C-0E521DBE1655}" presName="sibTrans" presStyleLbl="sibTrans2D1" presStyleIdx="0" presStyleCnt="0"/>
      <dgm:spPr/>
    </dgm:pt>
    <dgm:pt modelId="{7B72040E-0C82-499B-82B4-EBF5DD87D132}" type="pres">
      <dgm:prSet presAssocID="{774BA82F-8382-4E15-9835-DDCF5630D3E6}" presName="compNode" presStyleCnt="0"/>
      <dgm:spPr/>
    </dgm:pt>
    <dgm:pt modelId="{14443204-4351-44DC-99E2-1026D32A3A3A}" type="pres">
      <dgm:prSet presAssocID="{774BA82F-8382-4E15-9835-DDCF5630D3E6}" presName="node" presStyleLbl="node1" presStyleIdx="2" presStyleCnt="3" custScaleX="106095" custLinFactNeighborY="-3213">
        <dgm:presLayoutVars>
          <dgm:bulletEnabled val="1"/>
        </dgm:presLayoutVars>
      </dgm:prSet>
      <dgm:spPr/>
    </dgm:pt>
    <dgm:pt modelId="{29DA8B15-5924-4CB9-A4A9-E429A58B3778}" type="pres">
      <dgm:prSet presAssocID="{774BA82F-8382-4E15-9835-DDCF5630D3E6}" presName="invisiNode" presStyleLbl="node1" presStyleIdx="2" presStyleCnt="3"/>
      <dgm:spPr/>
    </dgm:pt>
    <dgm:pt modelId="{A7B906F3-9DD5-4756-8319-3559B4F077A7}" type="pres">
      <dgm:prSet presAssocID="{774BA82F-8382-4E15-9835-DDCF5630D3E6}"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9BD52707-9969-445B-B0A7-8B283F29D9A5}" srcId="{774BA82F-8382-4E15-9835-DDCF5630D3E6}" destId="{973EB0EA-F3F8-4223-85BD-EE1E7B635B5D}" srcOrd="0" destOrd="0" parTransId="{32697A77-8444-4713-9E91-D9EEB01220C1}" sibTransId="{62481C4E-F10A-4DA2-A284-C5A8960FB92A}"/>
    <dgm:cxn modelId="{CCB5870E-5357-425F-ACE7-050B61A077AA}" type="presOf" srcId="{5A8C26EE-AC81-4E62-B635-D92B6503C64A}" destId="{B5F68F7A-E528-4A50-B28D-C31E9F0BECC4}" srcOrd="0" destOrd="0" presId="urn:microsoft.com/office/officeart/2005/8/layout/pList2"/>
    <dgm:cxn modelId="{D3A6B210-1793-40A8-AA56-1C6F0617D231}" type="presOf" srcId="{138A832E-F555-4A73-8AA2-96F6A7EAAA8C}" destId="{14443204-4351-44DC-99E2-1026D32A3A3A}" srcOrd="0" destOrd="2" presId="urn:microsoft.com/office/officeart/2005/8/layout/pList2"/>
    <dgm:cxn modelId="{3E1EBC13-FA58-4F15-8855-AEC8586279D7}" srcId="{5A8C26EE-AC81-4E62-B635-D92B6503C64A}" destId="{359B64F4-5356-48F2-878A-183593CDB5BB}" srcOrd="1" destOrd="0" parTransId="{00836F40-3261-42CF-A877-8818E1F6F0AB}" sibTransId="{AEA5A1CC-EF84-4B23-977C-0E521DBE1655}"/>
    <dgm:cxn modelId="{75AAB21A-8C49-4F45-8120-0236342D59AE}" type="presOf" srcId="{359B64F4-5356-48F2-878A-183593CDB5BB}" destId="{180319C3-E9D0-4477-BD25-D2BBC075FFEC}" srcOrd="0" destOrd="0" presId="urn:microsoft.com/office/officeart/2005/8/layout/pList2"/>
    <dgm:cxn modelId="{2C95C71A-0C88-4F50-8CA2-ACB6680DD4B0}" srcId="{774BA82F-8382-4E15-9835-DDCF5630D3E6}" destId="{78183296-6FBB-46AB-9A0C-651CDD4F8559}" srcOrd="3" destOrd="0" parTransId="{A098753B-5A64-4A7F-8FDD-3BC7668B9B51}" sibTransId="{3443937E-BE45-4EAA-9EB8-B0963142B123}"/>
    <dgm:cxn modelId="{831C6A3E-052F-4BB6-BFEE-D62FF14870D9}" srcId="{774BA82F-8382-4E15-9835-DDCF5630D3E6}" destId="{1AEBA59F-8FF0-47CE-8B72-4C368051B9C9}" srcOrd="2" destOrd="0" parTransId="{36783D39-6839-4F77-8C1F-8945A11DFFE7}" sibTransId="{EAFC3F85-F52A-4AF5-A39C-4D222A6A0FC7}"/>
    <dgm:cxn modelId="{AB68E849-92B6-4B97-9951-D6A3468056AB}" type="presOf" srcId="{1AEBA59F-8FF0-47CE-8B72-4C368051B9C9}" destId="{14443204-4351-44DC-99E2-1026D32A3A3A}" srcOrd="0" destOrd="3" presId="urn:microsoft.com/office/officeart/2005/8/layout/pList2"/>
    <dgm:cxn modelId="{41A32579-64ED-4214-B7EB-163D25AA6F4E}" type="presOf" srcId="{78183296-6FBB-46AB-9A0C-651CDD4F8559}" destId="{14443204-4351-44DC-99E2-1026D32A3A3A}" srcOrd="0" destOrd="4" presId="urn:microsoft.com/office/officeart/2005/8/layout/pList2"/>
    <dgm:cxn modelId="{E6E54F7B-2509-45F2-AAB0-D6BD22CE530A}" srcId="{5A8C26EE-AC81-4E62-B635-D92B6503C64A}" destId="{774BA82F-8382-4E15-9835-DDCF5630D3E6}" srcOrd="2" destOrd="0" parTransId="{3B71FF94-683C-486D-9E0C-7AA0683E0BAE}" sibTransId="{A108E627-E86A-4464-B8AF-40A26B44724B}"/>
    <dgm:cxn modelId="{0EFCB77F-D384-40B9-91FD-5CDEEC01A92B}" type="presOf" srcId="{CF261286-357B-48C7-BB1B-9F8AE322F967}" destId="{E54993A5-E58C-4C5E-AD10-00DE5C2FB8D7}" srcOrd="0" destOrd="0" presId="urn:microsoft.com/office/officeart/2005/8/layout/pList2"/>
    <dgm:cxn modelId="{D650C09D-4AB6-4047-BF5F-E60BEAF8015C}" type="presOf" srcId="{AEA5A1CC-EF84-4B23-977C-0E521DBE1655}" destId="{CA5FBC96-3115-4D9A-89E0-B17CEC54629F}" srcOrd="0" destOrd="0" presId="urn:microsoft.com/office/officeart/2005/8/layout/pList2"/>
    <dgm:cxn modelId="{5D71BFAA-0F65-4183-B7DA-B4A363701D40}" srcId="{774BA82F-8382-4E15-9835-DDCF5630D3E6}" destId="{138A832E-F555-4A73-8AA2-96F6A7EAAA8C}" srcOrd="1" destOrd="0" parTransId="{0FB60AF5-6760-419A-8314-918A79F202FD}" sibTransId="{6E84A8D3-AC29-4461-8EE8-E9172A394C92}"/>
    <dgm:cxn modelId="{842258AE-34A3-4B94-A8AD-C07739ABE371}" type="presOf" srcId="{78E883B9-818A-4071-BC2C-A9F01FE20841}" destId="{180319C3-E9D0-4477-BD25-D2BBC075FFEC}" srcOrd="0" destOrd="1" presId="urn:microsoft.com/office/officeart/2005/8/layout/pList2"/>
    <dgm:cxn modelId="{369C6AAF-78B5-4807-A98D-572BC12CC167}" type="presOf" srcId="{774BA82F-8382-4E15-9835-DDCF5630D3E6}" destId="{14443204-4351-44DC-99E2-1026D32A3A3A}" srcOrd="0" destOrd="0" presId="urn:microsoft.com/office/officeart/2005/8/layout/pList2"/>
    <dgm:cxn modelId="{A3FDD0BA-65D7-4FA7-8236-DD081572492B}" srcId="{359B64F4-5356-48F2-878A-183593CDB5BB}" destId="{78E883B9-818A-4071-BC2C-A9F01FE20841}" srcOrd="0" destOrd="0" parTransId="{04DD5798-E3B6-49C1-A525-5FAB8A3EAF6C}" sibTransId="{6DAE4E8B-1EEC-4155-B516-DBF1995D907A}"/>
    <dgm:cxn modelId="{030E21D4-75A7-4FD7-A263-0B289F06BF6A}" srcId="{5A8C26EE-AC81-4E62-B635-D92B6503C64A}" destId="{CF261286-357B-48C7-BB1B-9F8AE322F967}" srcOrd="0" destOrd="0" parTransId="{3F2EC480-3BA4-4869-9AAE-8DF353302DB7}" sibTransId="{7468AFBD-27FC-43BF-883C-2C33FDCE7E6B}"/>
    <dgm:cxn modelId="{3744AFE7-A0A9-4B97-AE37-79290ADF4603}" type="presOf" srcId="{973EB0EA-F3F8-4223-85BD-EE1E7B635B5D}" destId="{14443204-4351-44DC-99E2-1026D32A3A3A}" srcOrd="0" destOrd="1" presId="urn:microsoft.com/office/officeart/2005/8/layout/pList2"/>
    <dgm:cxn modelId="{FDE46EE8-25C5-4CD7-A76E-60EC998E8D09}" type="presOf" srcId="{7468AFBD-27FC-43BF-883C-2C33FDCE7E6B}" destId="{186548F8-2379-498B-A488-F0C7BECA63FB}" srcOrd="0" destOrd="0" presId="urn:microsoft.com/office/officeart/2005/8/layout/pList2"/>
    <dgm:cxn modelId="{5AC23A98-9C29-4D47-B3A0-10DF414A1AC5}" type="presParOf" srcId="{B5F68F7A-E528-4A50-B28D-C31E9F0BECC4}" destId="{A46DB649-3C1F-4DB3-8E35-40A6841D460B}" srcOrd="0" destOrd="0" presId="urn:microsoft.com/office/officeart/2005/8/layout/pList2"/>
    <dgm:cxn modelId="{4CC1DAB5-B7F3-46D2-96E9-A784AFFBDE66}" type="presParOf" srcId="{B5F68F7A-E528-4A50-B28D-C31E9F0BECC4}" destId="{EB85F353-88EE-4820-A178-7C5834EA59D5}" srcOrd="1" destOrd="0" presId="urn:microsoft.com/office/officeart/2005/8/layout/pList2"/>
    <dgm:cxn modelId="{2ABA1BEF-AD38-4588-B230-E58FA9EFB736}" type="presParOf" srcId="{EB85F353-88EE-4820-A178-7C5834EA59D5}" destId="{05B1CBB8-3492-4380-AB42-5F4A79754F40}" srcOrd="0" destOrd="0" presId="urn:microsoft.com/office/officeart/2005/8/layout/pList2"/>
    <dgm:cxn modelId="{C0CBAB73-454C-43F9-AAEB-471392DBECA7}" type="presParOf" srcId="{05B1CBB8-3492-4380-AB42-5F4A79754F40}" destId="{E54993A5-E58C-4C5E-AD10-00DE5C2FB8D7}" srcOrd="0" destOrd="0" presId="urn:microsoft.com/office/officeart/2005/8/layout/pList2"/>
    <dgm:cxn modelId="{A36D9098-9905-481C-BD7A-2A059E5DB36F}" type="presParOf" srcId="{05B1CBB8-3492-4380-AB42-5F4A79754F40}" destId="{2852895D-E4C4-4B81-996B-A1668CA92948}" srcOrd="1" destOrd="0" presId="urn:microsoft.com/office/officeart/2005/8/layout/pList2"/>
    <dgm:cxn modelId="{153A321C-7CF0-499E-B406-51C934CBA055}" type="presParOf" srcId="{05B1CBB8-3492-4380-AB42-5F4A79754F40}" destId="{F325D709-BF9D-4328-A6D2-30E4D71EC5A7}" srcOrd="2" destOrd="0" presId="urn:microsoft.com/office/officeart/2005/8/layout/pList2"/>
    <dgm:cxn modelId="{BFB4F830-F69C-4D11-A9FA-7832CE17F203}" type="presParOf" srcId="{EB85F353-88EE-4820-A178-7C5834EA59D5}" destId="{186548F8-2379-498B-A488-F0C7BECA63FB}" srcOrd="1" destOrd="0" presId="urn:microsoft.com/office/officeart/2005/8/layout/pList2"/>
    <dgm:cxn modelId="{2D9819A4-4C4F-4597-8D7C-9CB8555D94E5}" type="presParOf" srcId="{EB85F353-88EE-4820-A178-7C5834EA59D5}" destId="{54AC0911-2198-4479-AA51-F0A6EB63087D}" srcOrd="2" destOrd="0" presId="urn:microsoft.com/office/officeart/2005/8/layout/pList2"/>
    <dgm:cxn modelId="{1D3F7375-9073-4D02-A4E5-FDAFAE694A40}" type="presParOf" srcId="{54AC0911-2198-4479-AA51-F0A6EB63087D}" destId="{180319C3-E9D0-4477-BD25-D2BBC075FFEC}" srcOrd="0" destOrd="0" presId="urn:microsoft.com/office/officeart/2005/8/layout/pList2"/>
    <dgm:cxn modelId="{13BCDFEA-B951-4B5A-9286-55C00FD39960}" type="presParOf" srcId="{54AC0911-2198-4479-AA51-F0A6EB63087D}" destId="{0AA114E0-9EDA-409B-88E1-0BF6FFC0985F}" srcOrd="1" destOrd="0" presId="urn:microsoft.com/office/officeart/2005/8/layout/pList2"/>
    <dgm:cxn modelId="{3448AF8F-44DF-426C-9CB7-E71F02EE8158}" type="presParOf" srcId="{54AC0911-2198-4479-AA51-F0A6EB63087D}" destId="{5173D9B2-FE09-407C-BFC4-63B2E96D2F6D}" srcOrd="2" destOrd="0" presId="urn:microsoft.com/office/officeart/2005/8/layout/pList2"/>
    <dgm:cxn modelId="{D00C8B71-0BCF-4ACB-B100-E17E9226109B}" type="presParOf" srcId="{EB85F353-88EE-4820-A178-7C5834EA59D5}" destId="{CA5FBC96-3115-4D9A-89E0-B17CEC54629F}" srcOrd="3" destOrd="0" presId="urn:microsoft.com/office/officeart/2005/8/layout/pList2"/>
    <dgm:cxn modelId="{25307BE7-54D9-4D42-9E77-15AC72DDB5AE}" type="presParOf" srcId="{EB85F353-88EE-4820-A178-7C5834EA59D5}" destId="{7B72040E-0C82-499B-82B4-EBF5DD87D132}" srcOrd="4" destOrd="0" presId="urn:microsoft.com/office/officeart/2005/8/layout/pList2"/>
    <dgm:cxn modelId="{2832B95C-704A-4226-A4CC-C8D16C750063}" type="presParOf" srcId="{7B72040E-0C82-499B-82B4-EBF5DD87D132}" destId="{14443204-4351-44DC-99E2-1026D32A3A3A}" srcOrd="0" destOrd="0" presId="urn:microsoft.com/office/officeart/2005/8/layout/pList2"/>
    <dgm:cxn modelId="{A2B38CC4-9A6F-410D-81E9-7C2F96225695}" type="presParOf" srcId="{7B72040E-0C82-499B-82B4-EBF5DD87D132}" destId="{29DA8B15-5924-4CB9-A4A9-E429A58B3778}" srcOrd="1" destOrd="0" presId="urn:microsoft.com/office/officeart/2005/8/layout/pList2"/>
    <dgm:cxn modelId="{073E6E21-B498-45B3-85C6-6BDD246DFED3}" type="presParOf" srcId="{7B72040E-0C82-499B-82B4-EBF5DD87D132}" destId="{A7B906F3-9DD5-4756-8319-3559B4F077A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9D9ED6-CBA4-4CEA-8157-E613F9E2B8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6F7CF3-5864-47D7-8488-368BCFC052EB}">
      <dgm:prSet custT="1"/>
      <dgm:spPr/>
      <dgm:t>
        <a:bodyPr/>
        <a:lstStyle/>
        <a:p>
          <a:pPr>
            <a:lnSpc>
              <a:spcPct val="110000"/>
            </a:lnSpc>
          </a:pPr>
          <a:r>
            <a:rPr lang="en-GB" sz="1400">
              <a:latin typeface="Verdana" panose="020B0604030504040204" pitchFamily="34" charset="0"/>
              <a:ea typeface="Verdana" panose="020B0604030504040204" pitchFamily="34" charset="0"/>
              <a:cs typeface="Verdana" panose="020B0604030504040204" pitchFamily="34" charset="0"/>
            </a:rPr>
            <a:t>Access to industry insight via policy mailing lists and the opportunity to shape ISPA policy</a:t>
          </a:r>
        </a:p>
      </dgm:t>
    </dgm:pt>
    <dgm:pt modelId="{2F3A7051-97A1-4F5B-9A7D-FFF4A7B72764}" type="parTrans" cxnId="{09708FC9-E969-4261-95AD-96633E575F44}">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D2960145-0658-4F2A-8ECD-0AB08762EE6B}" type="sibTrans" cxnId="{09708FC9-E969-4261-95AD-96633E575F44}">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327FD6B7-7520-4B4C-86FF-37E08416E136}">
      <dgm:prSet custT="1"/>
      <dgm:spPr/>
      <dgm:t>
        <a:bodyPr/>
        <a:lstStyle/>
        <a:p>
          <a:pPr>
            <a:lnSpc>
              <a:spcPct val="110000"/>
            </a:lnSpc>
          </a:pPr>
          <a:r>
            <a:rPr lang="en-US" sz="1400">
              <a:latin typeface="Verdana" panose="020B0604030504040204" pitchFamily="34" charset="0"/>
              <a:ea typeface="Verdana" panose="020B0604030504040204" pitchFamily="34" charset="0"/>
              <a:cs typeface="Verdana" panose="020B0604030504040204" pitchFamily="34" charset="0"/>
            </a:rPr>
            <a:t>Access to the ISPA Monitor (a weekly email with updates on political and regulatory developments, news and upcoming events)</a:t>
          </a:r>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9E8D5561-65DD-4B3D-8FB2-734434E4512A}" type="parTrans" cxnId="{23A8FBCE-A69C-4802-8933-0344C17B396C}">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78817BE7-3CEA-4827-A021-44139D06BD64}" type="sibTrans" cxnId="{23A8FBCE-A69C-4802-8933-0344C17B396C}">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70EA82A6-3256-4951-8C0C-1073415FC38E}">
      <dgm:prSet custT="1"/>
      <dgm:spPr/>
      <dgm:t>
        <a:bodyPr/>
        <a:lstStyle/>
        <a:p>
          <a:pPr>
            <a:lnSpc>
              <a:spcPct val="110000"/>
            </a:lnSpc>
          </a:pPr>
          <a:r>
            <a:rPr lang="en-US" sz="1400">
              <a:latin typeface="Verdana" panose="020B0604030504040204" pitchFamily="34" charset="0"/>
              <a:ea typeface="Verdana" panose="020B0604030504040204" pitchFamily="34" charset="0"/>
              <a:cs typeface="Verdana" panose="020B0604030504040204" pitchFamily="34" charset="0"/>
            </a:rPr>
            <a:t>Participation in working groups, including Broadband, Liability &amp; Safety and Cybersecurity</a:t>
          </a:r>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8C52A776-4C04-45C5-8113-37518BA23617}" type="parTrans" cxnId="{CB6945AB-04F7-464D-AB3C-D15EB293E4F7}">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B47157EA-6614-45BB-830D-96BED26B1A1A}" type="sibTrans" cxnId="{CB6945AB-04F7-464D-AB3C-D15EB293E4F7}">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8BAF0974-E552-453A-A5E9-0F8397FD3FA6}">
      <dgm:prSet custT="1"/>
      <dgm:spPr/>
      <dgm:t>
        <a:bodyPr/>
        <a:lstStyle/>
        <a:p>
          <a:pPr>
            <a:lnSpc>
              <a:spcPct val="110000"/>
            </a:lnSpc>
          </a:pPr>
          <a:r>
            <a:rPr lang="en-US" sz="1400">
              <a:latin typeface="Verdana" panose="020B0604030504040204" pitchFamily="34" charset="0"/>
              <a:ea typeface="Verdana" panose="020B0604030504040204" pitchFamily="34" charset="0"/>
              <a:cs typeface="Verdana" panose="020B0604030504040204" pitchFamily="34" charset="0"/>
            </a:rPr>
            <a:t>Invitations to ISPA’s event </a:t>
          </a:r>
          <a:r>
            <a:rPr lang="en-US" sz="1400" err="1">
              <a:latin typeface="Verdana" panose="020B0604030504040204" pitchFamily="34" charset="0"/>
              <a:ea typeface="Verdana" panose="020B0604030504040204" pitchFamily="34" charset="0"/>
              <a:cs typeface="Verdana" panose="020B0604030504040204" pitchFamily="34" charset="0"/>
            </a:rPr>
            <a:t>programme</a:t>
          </a:r>
          <a:r>
            <a:rPr lang="en-US" sz="1400">
              <a:latin typeface="Verdana" panose="020B0604030504040204" pitchFamily="34" charset="0"/>
              <a:ea typeface="Verdana" panose="020B0604030504040204" pitchFamily="34" charset="0"/>
              <a:cs typeface="Verdana" panose="020B0604030504040204" pitchFamily="34" charset="0"/>
            </a:rPr>
            <a:t>, with the opportunity to speak, network and contribute</a:t>
          </a:r>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B5EDC17B-C4ED-4C31-81F9-929DD3C27591}" type="parTrans" cxnId="{F1883FD2-EFDF-44C4-A84F-3FAFDDB4EF44}">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6ABA92AE-C1F3-402B-AFB6-AB001F36F8D0}" type="sibTrans" cxnId="{F1883FD2-EFDF-44C4-A84F-3FAFDDB4EF44}">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8C36E7F1-5ABA-41D4-8687-0EA18A1D03D3}">
      <dgm:prSet custT="1"/>
      <dgm:spPr/>
      <dgm:t>
        <a:bodyPr/>
        <a:lstStyle/>
        <a:p>
          <a:pPr>
            <a:lnSpc>
              <a:spcPct val="110000"/>
            </a:lnSpc>
          </a:pPr>
          <a:r>
            <a:rPr lang="en-GB" sz="1400">
              <a:latin typeface="Verdana" panose="020B0604030504040204" pitchFamily="34" charset="0"/>
              <a:ea typeface="Verdana" panose="020B0604030504040204" pitchFamily="34" charset="0"/>
              <a:cs typeface="Verdana" panose="020B0604030504040204" pitchFamily="34" charset="0"/>
            </a:rPr>
            <a:t>Welcome announcement in the monthly ISPA Newsletter sent to over 1500 contacts and opportunities to provide content</a:t>
          </a:r>
        </a:p>
      </dgm:t>
    </dgm:pt>
    <dgm:pt modelId="{DC3BF473-5BF6-4932-84F4-DAE24EF3482B}" type="parTrans" cxnId="{29669F39-E860-484A-A287-BCF8BD0427BC}">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A7B3C9B2-E662-4728-B0BB-429BC5FEF549}" type="sibTrans" cxnId="{29669F39-E860-484A-A287-BCF8BD0427BC}">
      <dgm:prSet/>
      <dgm:spPr/>
      <dgm:t>
        <a:bodyPr/>
        <a:lstStyle/>
        <a:p>
          <a:endParaRPr lang="en-US" sz="1400">
            <a:latin typeface="Verdana" panose="020B0604030504040204" pitchFamily="34" charset="0"/>
            <a:ea typeface="Verdana" panose="020B0604030504040204" pitchFamily="34" charset="0"/>
            <a:cs typeface="Verdana" panose="020B0604030504040204" pitchFamily="34" charset="0"/>
          </a:endParaRPr>
        </a:p>
      </dgm:t>
    </dgm:pt>
    <dgm:pt modelId="{CAC72037-82C0-454E-8E3F-B59CA27CD27A}">
      <dgm:prSet custT="1"/>
      <dgm:spPr/>
      <dgm:t>
        <a:bodyPr/>
        <a:lstStyle/>
        <a:p>
          <a:r>
            <a:rPr lang="en-US" sz="1400">
              <a:latin typeface="Verdana" panose="020B0604030504040204" pitchFamily="34" charset="0"/>
              <a:ea typeface="Verdana" panose="020B0604030504040204" pitchFamily="34" charset="0"/>
              <a:cs typeface="Verdana" panose="020B0604030504040204" pitchFamily="34" charset="0"/>
            </a:rPr>
            <a:t>Regular networking opportunities with ISPA members at events and working groups</a:t>
          </a:r>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878BCA44-5A0E-46B4-A46B-9883D164CBA0}" type="parTrans" cxnId="{609E1441-3A3B-47BE-ABCE-5F60A258AE2C}">
      <dgm:prSet/>
      <dgm:spPr/>
      <dgm:t>
        <a:bodyPr/>
        <a:lstStyle/>
        <a:p>
          <a:endParaRPr lang="en-US"/>
        </a:p>
      </dgm:t>
    </dgm:pt>
    <dgm:pt modelId="{7A54400A-3E58-4C9E-AD9D-52A4D4EA2FC1}" type="sibTrans" cxnId="{609E1441-3A3B-47BE-ABCE-5F60A258AE2C}">
      <dgm:prSet/>
      <dgm:spPr/>
      <dgm:t>
        <a:bodyPr/>
        <a:lstStyle/>
        <a:p>
          <a:endParaRPr lang="en-US"/>
        </a:p>
      </dgm:t>
    </dgm:pt>
    <dgm:pt modelId="{BDC10ECC-ECFF-42C1-89FC-7006CFB0C84D}">
      <dgm:prSet custT="1"/>
      <dgm:spPr/>
      <dgm:t>
        <a:bodyPr/>
        <a:lstStyle/>
        <a:p>
          <a:pPr>
            <a:lnSpc>
              <a:spcPct val="110000"/>
            </a:lnSpc>
          </a:pPr>
          <a:r>
            <a:rPr lang="en-GB" sz="1400" dirty="0">
              <a:latin typeface="Verdana" panose="020B0604030504040204" pitchFamily="34" charset="0"/>
              <a:ea typeface="Verdana" panose="020B0604030504040204" pitchFamily="34" charset="0"/>
              <a:cs typeface="Verdana" panose="020B0604030504040204" pitchFamily="34" charset="0"/>
            </a:rPr>
            <a:t>Use of the ISPA logo, a recognised symbol of trust, and your company details on the website</a:t>
          </a:r>
        </a:p>
      </dgm:t>
    </dgm:pt>
    <dgm:pt modelId="{827BEFF1-DD8B-48B1-80AB-0582EC142467}" type="parTrans" cxnId="{D0606867-4508-4C1A-AF12-53DFE1C352DA}">
      <dgm:prSet/>
      <dgm:spPr/>
      <dgm:t>
        <a:bodyPr/>
        <a:lstStyle/>
        <a:p>
          <a:endParaRPr lang="en-US"/>
        </a:p>
      </dgm:t>
    </dgm:pt>
    <dgm:pt modelId="{D972E8FC-BE34-4E68-A26B-31FE5E25905B}" type="sibTrans" cxnId="{D0606867-4508-4C1A-AF12-53DFE1C352DA}">
      <dgm:prSet/>
      <dgm:spPr/>
      <dgm:t>
        <a:bodyPr/>
        <a:lstStyle/>
        <a:p>
          <a:endParaRPr lang="en-US"/>
        </a:p>
      </dgm:t>
    </dgm:pt>
    <dgm:pt modelId="{2CD0B89D-BC2D-4E5E-91A8-80DCD26A95B6}" type="pres">
      <dgm:prSet presAssocID="{119D9ED6-CBA4-4CEA-8157-E613F9E2B890}" presName="vert0" presStyleCnt="0">
        <dgm:presLayoutVars>
          <dgm:dir/>
          <dgm:animOne val="branch"/>
          <dgm:animLvl val="lvl"/>
        </dgm:presLayoutVars>
      </dgm:prSet>
      <dgm:spPr/>
    </dgm:pt>
    <dgm:pt modelId="{8DAEBC2C-8039-4B17-9F21-93DEFA11B744}" type="pres">
      <dgm:prSet presAssocID="{9F6F7CF3-5864-47D7-8488-368BCFC052EB}" presName="thickLine" presStyleLbl="alignNode1" presStyleIdx="0" presStyleCnt="7"/>
      <dgm:spPr/>
    </dgm:pt>
    <dgm:pt modelId="{181A7362-8773-4394-A20E-0CC0281B2C2D}" type="pres">
      <dgm:prSet presAssocID="{9F6F7CF3-5864-47D7-8488-368BCFC052EB}" presName="horz1" presStyleCnt="0"/>
      <dgm:spPr/>
    </dgm:pt>
    <dgm:pt modelId="{4104F47E-1DA0-4873-A585-11E74B302D7E}" type="pres">
      <dgm:prSet presAssocID="{9F6F7CF3-5864-47D7-8488-368BCFC052EB}" presName="tx1" presStyleLbl="revTx" presStyleIdx="0" presStyleCnt="7"/>
      <dgm:spPr/>
    </dgm:pt>
    <dgm:pt modelId="{66669F51-951D-4A1F-9618-47871FEF3FFD}" type="pres">
      <dgm:prSet presAssocID="{9F6F7CF3-5864-47D7-8488-368BCFC052EB}" presName="vert1" presStyleCnt="0"/>
      <dgm:spPr/>
    </dgm:pt>
    <dgm:pt modelId="{3CB6F0D6-E746-4399-9D5C-DAC98ECECDA1}" type="pres">
      <dgm:prSet presAssocID="{CAC72037-82C0-454E-8E3F-B59CA27CD27A}" presName="thickLine" presStyleLbl="alignNode1" presStyleIdx="1" presStyleCnt="7"/>
      <dgm:spPr/>
    </dgm:pt>
    <dgm:pt modelId="{7446A5FB-2A3D-43DA-A07B-414CF63E716A}" type="pres">
      <dgm:prSet presAssocID="{CAC72037-82C0-454E-8E3F-B59CA27CD27A}" presName="horz1" presStyleCnt="0"/>
      <dgm:spPr/>
    </dgm:pt>
    <dgm:pt modelId="{DC7E883D-945F-4482-BE6B-BED8ADCD46DF}" type="pres">
      <dgm:prSet presAssocID="{CAC72037-82C0-454E-8E3F-B59CA27CD27A}" presName="tx1" presStyleLbl="revTx" presStyleIdx="1" presStyleCnt="7"/>
      <dgm:spPr/>
    </dgm:pt>
    <dgm:pt modelId="{2010DCD4-0A9B-49F5-A686-369F020E1F2B}" type="pres">
      <dgm:prSet presAssocID="{CAC72037-82C0-454E-8E3F-B59CA27CD27A}" presName="vert1" presStyleCnt="0"/>
      <dgm:spPr/>
    </dgm:pt>
    <dgm:pt modelId="{3AC93819-5677-4550-A74C-3B411DB45F95}" type="pres">
      <dgm:prSet presAssocID="{327FD6B7-7520-4B4C-86FF-37E08416E136}" presName="thickLine" presStyleLbl="alignNode1" presStyleIdx="2" presStyleCnt="7"/>
      <dgm:spPr/>
    </dgm:pt>
    <dgm:pt modelId="{97CF5419-FE8C-4A20-8546-8758C1C0FA05}" type="pres">
      <dgm:prSet presAssocID="{327FD6B7-7520-4B4C-86FF-37E08416E136}" presName="horz1" presStyleCnt="0"/>
      <dgm:spPr/>
    </dgm:pt>
    <dgm:pt modelId="{5B226343-7715-4585-8860-DBD6A9DD03E2}" type="pres">
      <dgm:prSet presAssocID="{327FD6B7-7520-4B4C-86FF-37E08416E136}" presName="tx1" presStyleLbl="revTx" presStyleIdx="2" presStyleCnt="7"/>
      <dgm:spPr/>
    </dgm:pt>
    <dgm:pt modelId="{2FCEEEFD-9840-4625-8BB4-9F0829EB36FE}" type="pres">
      <dgm:prSet presAssocID="{327FD6B7-7520-4B4C-86FF-37E08416E136}" presName="vert1" presStyleCnt="0"/>
      <dgm:spPr/>
    </dgm:pt>
    <dgm:pt modelId="{8C8CAEAE-8843-4B4B-820A-1473DD80A678}" type="pres">
      <dgm:prSet presAssocID="{70EA82A6-3256-4951-8C0C-1073415FC38E}" presName="thickLine" presStyleLbl="alignNode1" presStyleIdx="3" presStyleCnt="7"/>
      <dgm:spPr/>
    </dgm:pt>
    <dgm:pt modelId="{51DE6BFC-D214-4654-B66E-08073855684A}" type="pres">
      <dgm:prSet presAssocID="{70EA82A6-3256-4951-8C0C-1073415FC38E}" presName="horz1" presStyleCnt="0"/>
      <dgm:spPr/>
    </dgm:pt>
    <dgm:pt modelId="{4533AD6D-D428-4911-9C34-183BB23DEACD}" type="pres">
      <dgm:prSet presAssocID="{70EA82A6-3256-4951-8C0C-1073415FC38E}" presName="tx1" presStyleLbl="revTx" presStyleIdx="3" presStyleCnt="7"/>
      <dgm:spPr/>
    </dgm:pt>
    <dgm:pt modelId="{52F6F8F2-11FF-4E6D-A31D-C74B7773846D}" type="pres">
      <dgm:prSet presAssocID="{70EA82A6-3256-4951-8C0C-1073415FC38E}" presName="vert1" presStyleCnt="0"/>
      <dgm:spPr/>
    </dgm:pt>
    <dgm:pt modelId="{3BA5B5FB-786F-42AA-A26C-9F62DC1BA71E}" type="pres">
      <dgm:prSet presAssocID="{8BAF0974-E552-453A-A5E9-0F8397FD3FA6}" presName="thickLine" presStyleLbl="alignNode1" presStyleIdx="4" presStyleCnt="7"/>
      <dgm:spPr/>
    </dgm:pt>
    <dgm:pt modelId="{51236201-340E-42DF-9C8C-CC0C4519FD1E}" type="pres">
      <dgm:prSet presAssocID="{8BAF0974-E552-453A-A5E9-0F8397FD3FA6}" presName="horz1" presStyleCnt="0"/>
      <dgm:spPr/>
    </dgm:pt>
    <dgm:pt modelId="{56A5B44F-60A1-45D0-9808-12036E61E5A0}" type="pres">
      <dgm:prSet presAssocID="{8BAF0974-E552-453A-A5E9-0F8397FD3FA6}" presName="tx1" presStyleLbl="revTx" presStyleIdx="4" presStyleCnt="7"/>
      <dgm:spPr/>
    </dgm:pt>
    <dgm:pt modelId="{08C8C0AB-76F1-45C6-91A0-276AAA9789AF}" type="pres">
      <dgm:prSet presAssocID="{8BAF0974-E552-453A-A5E9-0F8397FD3FA6}" presName="vert1" presStyleCnt="0"/>
      <dgm:spPr/>
    </dgm:pt>
    <dgm:pt modelId="{9F8B9E95-77A1-495E-AA00-1A3B8F6DC115}" type="pres">
      <dgm:prSet presAssocID="{8C36E7F1-5ABA-41D4-8687-0EA18A1D03D3}" presName="thickLine" presStyleLbl="alignNode1" presStyleIdx="5" presStyleCnt="7"/>
      <dgm:spPr/>
    </dgm:pt>
    <dgm:pt modelId="{CB32A4DA-BC8C-41EF-9D1E-4308460AEB95}" type="pres">
      <dgm:prSet presAssocID="{8C36E7F1-5ABA-41D4-8687-0EA18A1D03D3}" presName="horz1" presStyleCnt="0"/>
      <dgm:spPr/>
    </dgm:pt>
    <dgm:pt modelId="{A41178D6-EF87-4E73-A7FA-F49DBB3D9DC4}" type="pres">
      <dgm:prSet presAssocID="{8C36E7F1-5ABA-41D4-8687-0EA18A1D03D3}" presName="tx1" presStyleLbl="revTx" presStyleIdx="5" presStyleCnt="7"/>
      <dgm:spPr/>
    </dgm:pt>
    <dgm:pt modelId="{80F5CFA8-6644-4854-A81B-08AE669F05A7}" type="pres">
      <dgm:prSet presAssocID="{8C36E7F1-5ABA-41D4-8687-0EA18A1D03D3}" presName="vert1" presStyleCnt="0"/>
      <dgm:spPr/>
    </dgm:pt>
    <dgm:pt modelId="{434F0FE0-8446-41DA-A285-75A58A1C9C18}" type="pres">
      <dgm:prSet presAssocID="{BDC10ECC-ECFF-42C1-89FC-7006CFB0C84D}" presName="thickLine" presStyleLbl="alignNode1" presStyleIdx="6" presStyleCnt="7"/>
      <dgm:spPr/>
    </dgm:pt>
    <dgm:pt modelId="{BF7182C8-8104-42DD-90B2-B29996222135}" type="pres">
      <dgm:prSet presAssocID="{BDC10ECC-ECFF-42C1-89FC-7006CFB0C84D}" presName="horz1" presStyleCnt="0"/>
      <dgm:spPr/>
    </dgm:pt>
    <dgm:pt modelId="{8AF950DE-7DE7-43F5-B92A-D5502D66BFE4}" type="pres">
      <dgm:prSet presAssocID="{BDC10ECC-ECFF-42C1-89FC-7006CFB0C84D}" presName="tx1" presStyleLbl="revTx" presStyleIdx="6" presStyleCnt="7"/>
      <dgm:spPr/>
    </dgm:pt>
    <dgm:pt modelId="{70AEBC7D-097E-4092-A7FA-1C3C4F536944}" type="pres">
      <dgm:prSet presAssocID="{BDC10ECC-ECFF-42C1-89FC-7006CFB0C84D}" presName="vert1" presStyleCnt="0"/>
      <dgm:spPr/>
    </dgm:pt>
  </dgm:ptLst>
  <dgm:cxnLst>
    <dgm:cxn modelId="{DD1CB014-89CE-4D3B-9823-EA2F7393BD99}" type="presOf" srcId="{BDC10ECC-ECFF-42C1-89FC-7006CFB0C84D}" destId="{8AF950DE-7DE7-43F5-B92A-D5502D66BFE4}" srcOrd="0" destOrd="0" presId="urn:microsoft.com/office/officeart/2008/layout/LinedList"/>
    <dgm:cxn modelId="{F64B2B15-4776-4F7A-87BC-335DA0667377}" type="presOf" srcId="{9F6F7CF3-5864-47D7-8488-368BCFC052EB}" destId="{4104F47E-1DA0-4873-A585-11E74B302D7E}" srcOrd="0" destOrd="0" presId="urn:microsoft.com/office/officeart/2008/layout/LinedList"/>
    <dgm:cxn modelId="{29669F39-E860-484A-A287-BCF8BD0427BC}" srcId="{119D9ED6-CBA4-4CEA-8157-E613F9E2B890}" destId="{8C36E7F1-5ABA-41D4-8687-0EA18A1D03D3}" srcOrd="5" destOrd="0" parTransId="{DC3BF473-5BF6-4932-84F4-DAE24EF3482B}" sibTransId="{A7B3C9B2-E662-4728-B0BB-429BC5FEF549}"/>
    <dgm:cxn modelId="{9DFEAA60-B64D-4380-9520-075B4AF9FC0B}" type="presOf" srcId="{8BAF0974-E552-453A-A5E9-0F8397FD3FA6}" destId="{56A5B44F-60A1-45D0-9808-12036E61E5A0}" srcOrd="0" destOrd="0" presId="urn:microsoft.com/office/officeart/2008/layout/LinedList"/>
    <dgm:cxn modelId="{609E1441-3A3B-47BE-ABCE-5F60A258AE2C}" srcId="{119D9ED6-CBA4-4CEA-8157-E613F9E2B890}" destId="{CAC72037-82C0-454E-8E3F-B59CA27CD27A}" srcOrd="1" destOrd="0" parTransId="{878BCA44-5A0E-46B4-A46B-9883D164CBA0}" sibTransId="{7A54400A-3E58-4C9E-AD9D-52A4D4EA2FC1}"/>
    <dgm:cxn modelId="{907DDB41-C7D5-4321-86F3-1F3026E54C24}" type="presOf" srcId="{70EA82A6-3256-4951-8C0C-1073415FC38E}" destId="{4533AD6D-D428-4911-9C34-183BB23DEACD}" srcOrd="0" destOrd="0" presId="urn:microsoft.com/office/officeart/2008/layout/LinedList"/>
    <dgm:cxn modelId="{D0606867-4508-4C1A-AF12-53DFE1C352DA}" srcId="{119D9ED6-CBA4-4CEA-8157-E613F9E2B890}" destId="{BDC10ECC-ECFF-42C1-89FC-7006CFB0C84D}" srcOrd="6" destOrd="0" parTransId="{827BEFF1-DD8B-48B1-80AB-0582EC142467}" sibTransId="{D972E8FC-BE34-4E68-A26B-31FE5E25905B}"/>
    <dgm:cxn modelId="{A312E153-C8F7-4623-9C47-CD22FECF6C9A}" type="presOf" srcId="{119D9ED6-CBA4-4CEA-8157-E613F9E2B890}" destId="{2CD0B89D-BC2D-4E5E-91A8-80DCD26A95B6}" srcOrd="0" destOrd="0" presId="urn:microsoft.com/office/officeart/2008/layout/LinedList"/>
    <dgm:cxn modelId="{91ABD2A6-50D8-49E1-85FD-47982CA7DB6D}" type="presOf" srcId="{327FD6B7-7520-4B4C-86FF-37E08416E136}" destId="{5B226343-7715-4585-8860-DBD6A9DD03E2}" srcOrd="0" destOrd="0" presId="urn:microsoft.com/office/officeart/2008/layout/LinedList"/>
    <dgm:cxn modelId="{CB6945AB-04F7-464D-AB3C-D15EB293E4F7}" srcId="{119D9ED6-CBA4-4CEA-8157-E613F9E2B890}" destId="{70EA82A6-3256-4951-8C0C-1073415FC38E}" srcOrd="3" destOrd="0" parTransId="{8C52A776-4C04-45C5-8113-37518BA23617}" sibTransId="{B47157EA-6614-45BB-830D-96BED26B1A1A}"/>
    <dgm:cxn modelId="{09708FC9-E969-4261-95AD-96633E575F44}" srcId="{119D9ED6-CBA4-4CEA-8157-E613F9E2B890}" destId="{9F6F7CF3-5864-47D7-8488-368BCFC052EB}" srcOrd="0" destOrd="0" parTransId="{2F3A7051-97A1-4F5B-9A7D-FFF4A7B72764}" sibTransId="{D2960145-0658-4F2A-8ECD-0AB08762EE6B}"/>
    <dgm:cxn modelId="{23A8FBCE-A69C-4802-8933-0344C17B396C}" srcId="{119D9ED6-CBA4-4CEA-8157-E613F9E2B890}" destId="{327FD6B7-7520-4B4C-86FF-37E08416E136}" srcOrd="2" destOrd="0" parTransId="{9E8D5561-65DD-4B3D-8FB2-734434E4512A}" sibTransId="{78817BE7-3CEA-4827-A021-44139D06BD64}"/>
    <dgm:cxn modelId="{AE9C0ED0-9F69-4666-BF96-E837A8DAD65A}" type="presOf" srcId="{8C36E7F1-5ABA-41D4-8687-0EA18A1D03D3}" destId="{A41178D6-EF87-4E73-A7FA-F49DBB3D9DC4}" srcOrd="0" destOrd="0" presId="urn:microsoft.com/office/officeart/2008/layout/LinedList"/>
    <dgm:cxn modelId="{F1883FD2-EFDF-44C4-A84F-3FAFDDB4EF44}" srcId="{119D9ED6-CBA4-4CEA-8157-E613F9E2B890}" destId="{8BAF0974-E552-453A-A5E9-0F8397FD3FA6}" srcOrd="4" destOrd="0" parTransId="{B5EDC17B-C4ED-4C31-81F9-929DD3C27591}" sibTransId="{6ABA92AE-C1F3-402B-AFB6-AB001F36F8D0}"/>
    <dgm:cxn modelId="{FF388CDC-2A01-470A-B679-13816DB970BA}" type="presOf" srcId="{CAC72037-82C0-454E-8E3F-B59CA27CD27A}" destId="{DC7E883D-945F-4482-BE6B-BED8ADCD46DF}" srcOrd="0" destOrd="0" presId="urn:microsoft.com/office/officeart/2008/layout/LinedList"/>
    <dgm:cxn modelId="{CA92C54B-6A48-4C55-987A-AC6D9E279778}" type="presParOf" srcId="{2CD0B89D-BC2D-4E5E-91A8-80DCD26A95B6}" destId="{8DAEBC2C-8039-4B17-9F21-93DEFA11B744}" srcOrd="0" destOrd="0" presId="urn:microsoft.com/office/officeart/2008/layout/LinedList"/>
    <dgm:cxn modelId="{62C8F754-0453-496B-9CA1-693D86423BA8}" type="presParOf" srcId="{2CD0B89D-BC2D-4E5E-91A8-80DCD26A95B6}" destId="{181A7362-8773-4394-A20E-0CC0281B2C2D}" srcOrd="1" destOrd="0" presId="urn:microsoft.com/office/officeart/2008/layout/LinedList"/>
    <dgm:cxn modelId="{4E271496-A758-4CA1-A438-244E1931607F}" type="presParOf" srcId="{181A7362-8773-4394-A20E-0CC0281B2C2D}" destId="{4104F47E-1DA0-4873-A585-11E74B302D7E}" srcOrd="0" destOrd="0" presId="urn:microsoft.com/office/officeart/2008/layout/LinedList"/>
    <dgm:cxn modelId="{5BB4B8FA-F3DA-4ECD-9551-9B164175F95D}" type="presParOf" srcId="{181A7362-8773-4394-A20E-0CC0281B2C2D}" destId="{66669F51-951D-4A1F-9618-47871FEF3FFD}" srcOrd="1" destOrd="0" presId="urn:microsoft.com/office/officeart/2008/layout/LinedList"/>
    <dgm:cxn modelId="{735C7829-BCF4-4BCA-84BA-BBB26C933DD6}" type="presParOf" srcId="{2CD0B89D-BC2D-4E5E-91A8-80DCD26A95B6}" destId="{3CB6F0D6-E746-4399-9D5C-DAC98ECECDA1}" srcOrd="2" destOrd="0" presId="urn:microsoft.com/office/officeart/2008/layout/LinedList"/>
    <dgm:cxn modelId="{8E4A574F-83BE-4E2D-AF67-B63DD325C768}" type="presParOf" srcId="{2CD0B89D-BC2D-4E5E-91A8-80DCD26A95B6}" destId="{7446A5FB-2A3D-43DA-A07B-414CF63E716A}" srcOrd="3" destOrd="0" presId="urn:microsoft.com/office/officeart/2008/layout/LinedList"/>
    <dgm:cxn modelId="{BB7BD150-7F12-4658-8B68-4BBC5C371554}" type="presParOf" srcId="{7446A5FB-2A3D-43DA-A07B-414CF63E716A}" destId="{DC7E883D-945F-4482-BE6B-BED8ADCD46DF}" srcOrd="0" destOrd="0" presId="urn:microsoft.com/office/officeart/2008/layout/LinedList"/>
    <dgm:cxn modelId="{7136A0ED-E1DD-4B6C-A348-090B0A42EE0B}" type="presParOf" srcId="{7446A5FB-2A3D-43DA-A07B-414CF63E716A}" destId="{2010DCD4-0A9B-49F5-A686-369F020E1F2B}" srcOrd="1" destOrd="0" presId="urn:microsoft.com/office/officeart/2008/layout/LinedList"/>
    <dgm:cxn modelId="{32E88D18-CBF4-4A4D-9128-14C7FAD026AA}" type="presParOf" srcId="{2CD0B89D-BC2D-4E5E-91A8-80DCD26A95B6}" destId="{3AC93819-5677-4550-A74C-3B411DB45F95}" srcOrd="4" destOrd="0" presId="urn:microsoft.com/office/officeart/2008/layout/LinedList"/>
    <dgm:cxn modelId="{E6DBACE8-D20A-4DC8-B6BC-356494696098}" type="presParOf" srcId="{2CD0B89D-BC2D-4E5E-91A8-80DCD26A95B6}" destId="{97CF5419-FE8C-4A20-8546-8758C1C0FA05}" srcOrd="5" destOrd="0" presId="urn:microsoft.com/office/officeart/2008/layout/LinedList"/>
    <dgm:cxn modelId="{163AD39C-3F4A-45E7-BCDE-1B23EAA1E3FE}" type="presParOf" srcId="{97CF5419-FE8C-4A20-8546-8758C1C0FA05}" destId="{5B226343-7715-4585-8860-DBD6A9DD03E2}" srcOrd="0" destOrd="0" presId="urn:microsoft.com/office/officeart/2008/layout/LinedList"/>
    <dgm:cxn modelId="{AAF60777-CEC5-42AE-8258-954556228654}" type="presParOf" srcId="{97CF5419-FE8C-4A20-8546-8758C1C0FA05}" destId="{2FCEEEFD-9840-4625-8BB4-9F0829EB36FE}" srcOrd="1" destOrd="0" presId="urn:microsoft.com/office/officeart/2008/layout/LinedList"/>
    <dgm:cxn modelId="{2C749C1B-9A91-4F50-8A41-303B87C8B004}" type="presParOf" srcId="{2CD0B89D-BC2D-4E5E-91A8-80DCD26A95B6}" destId="{8C8CAEAE-8843-4B4B-820A-1473DD80A678}" srcOrd="6" destOrd="0" presId="urn:microsoft.com/office/officeart/2008/layout/LinedList"/>
    <dgm:cxn modelId="{3BDA20A7-5517-4952-AE4F-74FBA15ED9B2}" type="presParOf" srcId="{2CD0B89D-BC2D-4E5E-91A8-80DCD26A95B6}" destId="{51DE6BFC-D214-4654-B66E-08073855684A}" srcOrd="7" destOrd="0" presId="urn:microsoft.com/office/officeart/2008/layout/LinedList"/>
    <dgm:cxn modelId="{8DB9A9E1-5C58-4C8E-8D8B-C1A742187BEB}" type="presParOf" srcId="{51DE6BFC-D214-4654-B66E-08073855684A}" destId="{4533AD6D-D428-4911-9C34-183BB23DEACD}" srcOrd="0" destOrd="0" presId="urn:microsoft.com/office/officeart/2008/layout/LinedList"/>
    <dgm:cxn modelId="{F7A2740D-1A67-4620-A124-B5523BDFEEAE}" type="presParOf" srcId="{51DE6BFC-D214-4654-B66E-08073855684A}" destId="{52F6F8F2-11FF-4E6D-A31D-C74B7773846D}" srcOrd="1" destOrd="0" presId="urn:microsoft.com/office/officeart/2008/layout/LinedList"/>
    <dgm:cxn modelId="{6D33D197-DB17-4557-8B2B-CB2755CBA263}" type="presParOf" srcId="{2CD0B89D-BC2D-4E5E-91A8-80DCD26A95B6}" destId="{3BA5B5FB-786F-42AA-A26C-9F62DC1BA71E}" srcOrd="8" destOrd="0" presId="urn:microsoft.com/office/officeart/2008/layout/LinedList"/>
    <dgm:cxn modelId="{B7DECAFF-0A61-4630-BECB-0FDEBA1C9CE6}" type="presParOf" srcId="{2CD0B89D-BC2D-4E5E-91A8-80DCD26A95B6}" destId="{51236201-340E-42DF-9C8C-CC0C4519FD1E}" srcOrd="9" destOrd="0" presId="urn:microsoft.com/office/officeart/2008/layout/LinedList"/>
    <dgm:cxn modelId="{2395ABA3-0686-4E50-939B-280E07D5C692}" type="presParOf" srcId="{51236201-340E-42DF-9C8C-CC0C4519FD1E}" destId="{56A5B44F-60A1-45D0-9808-12036E61E5A0}" srcOrd="0" destOrd="0" presId="urn:microsoft.com/office/officeart/2008/layout/LinedList"/>
    <dgm:cxn modelId="{E12C5027-35C0-4693-98E8-EEE9B819C18B}" type="presParOf" srcId="{51236201-340E-42DF-9C8C-CC0C4519FD1E}" destId="{08C8C0AB-76F1-45C6-91A0-276AAA9789AF}" srcOrd="1" destOrd="0" presId="urn:microsoft.com/office/officeart/2008/layout/LinedList"/>
    <dgm:cxn modelId="{CD863220-0571-4EDE-B5DA-AB51CB68499D}" type="presParOf" srcId="{2CD0B89D-BC2D-4E5E-91A8-80DCD26A95B6}" destId="{9F8B9E95-77A1-495E-AA00-1A3B8F6DC115}" srcOrd="10" destOrd="0" presId="urn:microsoft.com/office/officeart/2008/layout/LinedList"/>
    <dgm:cxn modelId="{94C9229A-726C-488B-A327-BC0DF578C45A}" type="presParOf" srcId="{2CD0B89D-BC2D-4E5E-91A8-80DCD26A95B6}" destId="{CB32A4DA-BC8C-41EF-9D1E-4308460AEB95}" srcOrd="11" destOrd="0" presId="urn:microsoft.com/office/officeart/2008/layout/LinedList"/>
    <dgm:cxn modelId="{C4B82963-255E-46B8-8B47-5FACAB82CD7C}" type="presParOf" srcId="{CB32A4DA-BC8C-41EF-9D1E-4308460AEB95}" destId="{A41178D6-EF87-4E73-A7FA-F49DBB3D9DC4}" srcOrd="0" destOrd="0" presId="urn:microsoft.com/office/officeart/2008/layout/LinedList"/>
    <dgm:cxn modelId="{482FC01E-DB28-444A-80D4-564B77697009}" type="presParOf" srcId="{CB32A4DA-BC8C-41EF-9D1E-4308460AEB95}" destId="{80F5CFA8-6644-4854-A81B-08AE669F05A7}" srcOrd="1" destOrd="0" presId="urn:microsoft.com/office/officeart/2008/layout/LinedList"/>
    <dgm:cxn modelId="{323EEBC3-9BA0-438E-AE6B-5BD2BE99C8AE}" type="presParOf" srcId="{2CD0B89D-BC2D-4E5E-91A8-80DCD26A95B6}" destId="{434F0FE0-8446-41DA-A285-75A58A1C9C18}" srcOrd="12" destOrd="0" presId="urn:microsoft.com/office/officeart/2008/layout/LinedList"/>
    <dgm:cxn modelId="{29B2D231-A344-4B5A-8069-9C3597B18D5A}" type="presParOf" srcId="{2CD0B89D-BC2D-4E5E-91A8-80DCD26A95B6}" destId="{BF7182C8-8104-42DD-90B2-B29996222135}" srcOrd="13" destOrd="0" presId="urn:microsoft.com/office/officeart/2008/layout/LinedList"/>
    <dgm:cxn modelId="{747FEE70-0021-43D4-B443-7A6E178401F8}" type="presParOf" srcId="{BF7182C8-8104-42DD-90B2-B29996222135}" destId="{8AF950DE-7DE7-43F5-B92A-D5502D66BFE4}" srcOrd="0" destOrd="0" presId="urn:microsoft.com/office/officeart/2008/layout/LinedList"/>
    <dgm:cxn modelId="{6BAFFDAA-3E15-4943-90C9-55F6C717D5D9}" type="presParOf" srcId="{BF7182C8-8104-42DD-90B2-B29996222135}" destId="{70AEBC7D-097E-4092-A7FA-1C3C4F5369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6F602-3CDD-4167-8CF7-AE3D4D8D0CDD}">
      <dsp:nvSpPr>
        <dsp:cNvPr id="0" name=""/>
        <dsp:cNvSpPr/>
      </dsp:nvSpPr>
      <dsp:spPr>
        <a:xfrm>
          <a:off x="2462" y="423534"/>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rPr>
            <a:t>Boost sales opportunities by getting in front of your target audience</a:t>
          </a:r>
          <a:endParaRPr lang="en-US" sz="1300" kern="1200" dirty="0"/>
        </a:p>
      </dsp:txBody>
      <dsp:txXfrm>
        <a:off x="2462" y="423534"/>
        <a:ext cx="1953662" cy="1172197"/>
      </dsp:txXfrm>
    </dsp:sp>
    <dsp:sp modelId="{EFD3BA5F-6548-4FD1-A3E4-E2D788D7115E}">
      <dsp:nvSpPr>
        <dsp:cNvPr id="0" name=""/>
        <dsp:cNvSpPr/>
      </dsp:nvSpPr>
      <dsp:spPr>
        <a:xfrm>
          <a:off x="2189138" y="408471"/>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Demonstrate your knowledge and expertise by inputting into ISPA events</a:t>
          </a:r>
          <a:endParaRPr lang="en-US" sz="1300" kern="1200" dirty="0"/>
        </a:p>
      </dsp:txBody>
      <dsp:txXfrm>
        <a:off x="2189138" y="408471"/>
        <a:ext cx="1953662" cy="1172197"/>
      </dsp:txXfrm>
    </dsp:sp>
    <dsp:sp modelId="{2067C562-C5F8-4489-81B1-429D06A3383D}">
      <dsp:nvSpPr>
        <dsp:cNvPr id="0" name=""/>
        <dsp:cNvSpPr/>
      </dsp:nvSpPr>
      <dsp:spPr>
        <a:xfrm>
          <a:off x="4338167" y="408471"/>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Have a ready made sponsorship and marketing plan for your business</a:t>
          </a:r>
          <a:endParaRPr lang="en-US" sz="1300" kern="1200" dirty="0"/>
        </a:p>
      </dsp:txBody>
      <dsp:txXfrm>
        <a:off x="4338167" y="408471"/>
        <a:ext cx="1953662" cy="1172197"/>
      </dsp:txXfrm>
    </dsp:sp>
    <dsp:sp modelId="{A7391D80-5D1C-4AD9-B103-3B737AFA36AF}">
      <dsp:nvSpPr>
        <dsp:cNvPr id="0" name=""/>
        <dsp:cNvSpPr/>
      </dsp:nvSpPr>
      <dsp:spPr>
        <a:xfrm>
          <a:off x="6449549" y="423534"/>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Differentiate </a:t>
          </a:r>
          <a:r>
            <a:rPr lang="en-GB" sz="1300" kern="1200" dirty="0"/>
            <a:t>yourself from competitors in a crowded market</a:t>
          </a:r>
          <a:endParaRPr lang="en-US" sz="1300" kern="1200" dirty="0"/>
        </a:p>
      </dsp:txBody>
      <dsp:txXfrm>
        <a:off x="6449549" y="423534"/>
        <a:ext cx="1953662" cy="1172197"/>
      </dsp:txXfrm>
    </dsp:sp>
    <dsp:sp modelId="{1DA40259-A532-4EFD-B772-789291020FFC}">
      <dsp:nvSpPr>
        <dsp:cNvPr id="0" name=""/>
        <dsp:cNvSpPr/>
      </dsp:nvSpPr>
      <dsp:spPr>
        <a:xfrm>
          <a:off x="40109" y="1776035"/>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Position your company as a true industry leader and strategic partner for the future</a:t>
          </a:r>
          <a:endParaRPr lang="en-US" sz="1300" kern="1200"/>
        </a:p>
      </dsp:txBody>
      <dsp:txXfrm>
        <a:off x="40109" y="1776035"/>
        <a:ext cx="1953662" cy="1172197"/>
      </dsp:txXfrm>
    </dsp:sp>
    <dsp:sp modelId="{1759BC20-A6B9-450A-919A-148C2B11BE14}">
      <dsp:nvSpPr>
        <dsp:cNvPr id="0" name=""/>
        <dsp:cNvSpPr/>
      </dsp:nvSpPr>
      <dsp:spPr>
        <a:xfrm>
          <a:off x="2081765" y="1779434"/>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Make new and valuable business contacts that you can nurture all year round</a:t>
          </a:r>
          <a:endParaRPr lang="en-US" sz="1300" kern="1200"/>
        </a:p>
      </dsp:txBody>
      <dsp:txXfrm>
        <a:off x="2081765" y="1779434"/>
        <a:ext cx="1953662" cy="1172197"/>
      </dsp:txXfrm>
    </dsp:sp>
    <dsp:sp modelId="{7F9B3BE8-9ACF-46FF-A6E4-2A7C95C0D714}">
      <dsp:nvSpPr>
        <dsp:cNvPr id="0" name=""/>
        <dsp:cNvSpPr/>
      </dsp:nvSpPr>
      <dsp:spPr>
        <a:xfrm>
          <a:off x="4338167" y="1779434"/>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Help support the important work that ISPA does to advance the ISP industry</a:t>
          </a:r>
          <a:endParaRPr lang="en-US" sz="1300" kern="1200"/>
        </a:p>
      </dsp:txBody>
      <dsp:txXfrm>
        <a:off x="4338167" y="1779434"/>
        <a:ext cx="1953662" cy="1172197"/>
      </dsp:txXfrm>
    </dsp:sp>
    <dsp:sp modelId="{7F631475-8A7C-412C-A006-67D3A5096BB2}">
      <dsp:nvSpPr>
        <dsp:cNvPr id="0" name=""/>
        <dsp:cNvSpPr/>
      </dsp:nvSpPr>
      <dsp:spPr>
        <a:xfrm>
          <a:off x="6452012" y="1779423"/>
          <a:ext cx="1953662" cy="117219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Gain invaluable industry insight and help shape ISPA’s agenda</a:t>
          </a:r>
        </a:p>
      </dsp:txBody>
      <dsp:txXfrm>
        <a:off x="6452012" y="1779423"/>
        <a:ext cx="1953662" cy="1172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EE7EC-ADE9-4CB7-B3E4-2E393A7819C1}">
      <dsp:nvSpPr>
        <dsp:cNvPr id="0" name=""/>
        <dsp:cNvSpPr/>
      </dsp:nvSpPr>
      <dsp:spPr>
        <a:xfrm>
          <a:off x="3401"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Boost sales </a:t>
          </a:r>
          <a:r>
            <a:rPr lang="en-GB" sz="1000" kern="1200" dirty="0">
              <a:solidFill>
                <a:schemeClr val="bg1"/>
              </a:solidFill>
            </a:rPr>
            <a:t>opportunities</a:t>
          </a:r>
          <a:r>
            <a:rPr lang="en-GB" sz="1100" kern="1200" dirty="0">
              <a:solidFill>
                <a:schemeClr val="bg1"/>
              </a:solidFill>
            </a:rPr>
            <a:t> by getting in front of your target audience</a:t>
          </a:r>
          <a:endParaRPr lang="en-US" sz="1100" kern="1200" dirty="0"/>
        </a:p>
      </dsp:txBody>
      <dsp:txXfrm>
        <a:off x="3401" y="1282125"/>
        <a:ext cx="1023005" cy="1282125"/>
      </dsp:txXfrm>
    </dsp:sp>
    <dsp:sp modelId="{8B4DE814-7DBB-4F1B-963C-AC025BEE8BC4}">
      <dsp:nvSpPr>
        <dsp:cNvPr id="0" name=""/>
        <dsp:cNvSpPr/>
      </dsp:nvSpPr>
      <dsp:spPr>
        <a:xfrm>
          <a:off x="176075" y="183849"/>
          <a:ext cx="624671" cy="6647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CFCCD9-0B8C-4F3B-9B73-C70063A1C601}">
      <dsp:nvSpPr>
        <dsp:cNvPr id="0" name=""/>
        <dsp:cNvSpPr/>
      </dsp:nvSpPr>
      <dsp:spPr>
        <a:xfrm>
          <a:off x="1057096"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kern="1200" dirty="0"/>
            <a:t>Demonstrate</a:t>
          </a:r>
          <a:r>
            <a:rPr lang="en-GB" sz="1100" kern="1200" dirty="0"/>
            <a:t> your knowledge and expertise by inputting into ISPA events</a:t>
          </a:r>
          <a:endParaRPr lang="en-US" sz="1100" kern="1200" dirty="0"/>
        </a:p>
      </dsp:txBody>
      <dsp:txXfrm>
        <a:off x="1057096" y="1282125"/>
        <a:ext cx="1023005" cy="1282125"/>
      </dsp:txXfrm>
    </dsp:sp>
    <dsp:sp modelId="{D53C9CAC-7F3E-4B32-A55E-49FA38B1DADB}">
      <dsp:nvSpPr>
        <dsp:cNvPr id="0" name=""/>
        <dsp:cNvSpPr/>
      </dsp:nvSpPr>
      <dsp:spPr>
        <a:xfrm>
          <a:off x="1229770" y="183849"/>
          <a:ext cx="624671" cy="6647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0C22A-C93F-4EE3-B56C-E5388C9CFC3B}">
      <dsp:nvSpPr>
        <dsp:cNvPr id="0" name=""/>
        <dsp:cNvSpPr/>
      </dsp:nvSpPr>
      <dsp:spPr>
        <a:xfrm>
          <a:off x="2110792"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Have a ready made sponsorship and marketing plan for your business</a:t>
          </a:r>
          <a:endParaRPr lang="en-US" sz="1100" kern="1200" dirty="0"/>
        </a:p>
      </dsp:txBody>
      <dsp:txXfrm>
        <a:off x="2110792" y="1282125"/>
        <a:ext cx="1023005" cy="1282125"/>
      </dsp:txXfrm>
    </dsp:sp>
    <dsp:sp modelId="{CE070AF9-F709-40B6-85B9-07E6E22C34F7}">
      <dsp:nvSpPr>
        <dsp:cNvPr id="0" name=""/>
        <dsp:cNvSpPr/>
      </dsp:nvSpPr>
      <dsp:spPr>
        <a:xfrm>
          <a:off x="2283466" y="183849"/>
          <a:ext cx="624671" cy="6647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360068-9079-46C8-A326-5596FB61CC66}">
      <dsp:nvSpPr>
        <dsp:cNvPr id="0" name=""/>
        <dsp:cNvSpPr/>
      </dsp:nvSpPr>
      <dsp:spPr>
        <a:xfrm>
          <a:off x="3164487"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Differentiate yourself from competitors in a crowded market</a:t>
          </a:r>
          <a:endParaRPr lang="en-US" sz="1100" kern="1200" dirty="0"/>
        </a:p>
      </dsp:txBody>
      <dsp:txXfrm>
        <a:off x="3164487" y="1282125"/>
        <a:ext cx="1023005" cy="1282125"/>
      </dsp:txXfrm>
    </dsp:sp>
    <dsp:sp modelId="{2DA7DE24-DBC9-4341-99CF-1A76022C49E3}">
      <dsp:nvSpPr>
        <dsp:cNvPr id="0" name=""/>
        <dsp:cNvSpPr/>
      </dsp:nvSpPr>
      <dsp:spPr>
        <a:xfrm>
          <a:off x="3337161" y="183849"/>
          <a:ext cx="624671" cy="6647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F7316-2E9D-4406-8C3C-A6BA6346345E}">
      <dsp:nvSpPr>
        <dsp:cNvPr id="0" name=""/>
        <dsp:cNvSpPr/>
      </dsp:nvSpPr>
      <dsp:spPr>
        <a:xfrm>
          <a:off x="4218182"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Position your company as a true industry leader and strategic partner for the future</a:t>
          </a:r>
          <a:endParaRPr lang="en-US" sz="1100" kern="1200" dirty="0"/>
        </a:p>
      </dsp:txBody>
      <dsp:txXfrm>
        <a:off x="4218182" y="1282125"/>
        <a:ext cx="1023005" cy="1282125"/>
      </dsp:txXfrm>
    </dsp:sp>
    <dsp:sp modelId="{05715873-C7A8-4171-BF28-AE07947EEE8E}">
      <dsp:nvSpPr>
        <dsp:cNvPr id="0" name=""/>
        <dsp:cNvSpPr/>
      </dsp:nvSpPr>
      <dsp:spPr>
        <a:xfrm>
          <a:off x="4390856" y="183849"/>
          <a:ext cx="624671" cy="6647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8B956-85A6-4312-A2B5-55C898F3EBE9}">
      <dsp:nvSpPr>
        <dsp:cNvPr id="0" name=""/>
        <dsp:cNvSpPr/>
      </dsp:nvSpPr>
      <dsp:spPr>
        <a:xfrm>
          <a:off x="5271877"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Make new and valuable business contacts that you can nurture all year round</a:t>
          </a:r>
          <a:endParaRPr lang="en-US" sz="1100" kern="1200" dirty="0"/>
        </a:p>
      </dsp:txBody>
      <dsp:txXfrm>
        <a:off x="5271877" y="1282125"/>
        <a:ext cx="1023005" cy="1282125"/>
      </dsp:txXfrm>
    </dsp:sp>
    <dsp:sp modelId="{017748B2-B60D-4F75-8529-644F4CFC23DD}">
      <dsp:nvSpPr>
        <dsp:cNvPr id="0" name=""/>
        <dsp:cNvSpPr/>
      </dsp:nvSpPr>
      <dsp:spPr>
        <a:xfrm>
          <a:off x="5444551" y="183849"/>
          <a:ext cx="624671" cy="6647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22FD77-9875-44A6-99B5-667247B63F03}">
      <dsp:nvSpPr>
        <dsp:cNvPr id="0" name=""/>
        <dsp:cNvSpPr/>
      </dsp:nvSpPr>
      <dsp:spPr>
        <a:xfrm>
          <a:off x="6325573"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Help support the important work that ISPA does to advance the ISP industry</a:t>
          </a:r>
          <a:endParaRPr lang="en-US" sz="1100" kern="1200" dirty="0"/>
        </a:p>
      </dsp:txBody>
      <dsp:txXfrm>
        <a:off x="6325573" y="1282125"/>
        <a:ext cx="1023005" cy="1282125"/>
      </dsp:txXfrm>
    </dsp:sp>
    <dsp:sp modelId="{C7D43304-D664-4FC2-ABBB-A6923829A2B5}">
      <dsp:nvSpPr>
        <dsp:cNvPr id="0" name=""/>
        <dsp:cNvSpPr/>
      </dsp:nvSpPr>
      <dsp:spPr>
        <a:xfrm>
          <a:off x="6498247" y="183849"/>
          <a:ext cx="624671" cy="6647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E36C3-A350-4506-AB17-F020C9FC4E96}">
      <dsp:nvSpPr>
        <dsp:cNvPr id="0" name=""/>
        <dsp:cNvSpPr/>
      </dsp:nvSpPr>
      <dsp:spPr>
        <a:xfrm>
          <a:off x="7379268" y="0"/>
          <a:ext cx="1023005" cy="3205314"/>
        </a:xfrm>
        <a:prstGeom prst="roundRect">
          <a:avLst>
            <a:gd name="adj" fmla="val 1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Gain invaluable industry insight and help shape ISPA’s agenda</a:t>
          </a:r>
        </a:p>
      </dsp:txBody>
      <dsp:txXfrm>
        <a:off x="7379268" y="1282125"/>
        <a:ext cx="1023005" cy="1282125"/>
      </dsp:txXfrm>
    </dsp:sp>
    <dsp:sp modelId="{BE58A878-5562-4D97-9774-C0A547AD270A}">
      <dsp:nvSpPr>
        <dsp:cNvPr id="0" name=""/>
        <dsp:cNvSpPr/>
      </dsp:nvSpPr>
      <dsp:spPr>
        <a:xfrm>
          <a:off x="7551942" y="183849"/>
          <a:ext cx="624671" cy="66472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B2BD9-AF8F-4A42-BECB-80552C68949E}">
      <dsp:nvSpPr>
        <dsp:cNvPr id="0" name=""/>
        <dsp:cNvSpPr/>
      </dsp:nvSpPr>
      <dsp:spPr>
        <a:xfrm>
          <a:off x="418663" y="2817393"/>
          <a:ext cx="7733221" cy="212430"/>
        </a:xfrm>
        <a:prstGeom prst="leftRight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75401-88AE-4F71-85A5-C8676461E0F9}">
      <dsp:nvSpPr>
        <dsp:cNvPr id="0" name=""/>
        <dsp:cNvSpPr/>
      </dsp:nvSpPr>
      <dsp:spPr>
        <a:xfrm>
          <a:off x="0" y="783318"/>
          <a:ext cx="8095673"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3AA61C-A113-41D7-87E1-A08E7336E52E}">
      <dsp:nvSpPr>
        <dsp:cNvPr id="0" name=""/>
        <dsp:cNvSpPr/>
      </dsp:nvSpPr>
      <dsp:spPr>
        <a:xfrm>
          <a:off x="404388" y="87404"/>
          <a:ext cx="6710161" cy="85827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98" tIns="0" rIns="214198"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Your </a:t>
          </a:r>
          <a:r>
            <a:rPr lang="en-GB" sz="1600" kern="1200" dirty="0">
              <a:latin typeface="Arial Black" panose="020B0A04020102020204" pitchFamily="34" charset="0"/>
              <a:ea typeface="Verdana" panose="020B0604030504040204" pitchFamily="34" charset="0"/>
              <a:cs typeface="Verdana" panose="020B0604030504040204" pitchFamily="34" charset="0"/>
            </a:rPr>
            <a:t>partnership with ISPA </a:t>
          </a:r>
          <a:r>
            <a:rPr lang="en-GB" sz="1600" kern="1200" dirty="0">
              <a:latin typeface="Verdana" panose="020B0604030504040204" pitchFamily="34" charset="0"/>
              <a:ea typeface="Verdana" panose="020B0604030504040204" pitchFamily="34" charset="0"/>
              <a:cs typeface="Verdana" panose="020B0604030504040204" pitchFamily="34" charset="0"/>
            </a:rPr>
            <a:t>is based on 12 months of continuous benefits and opportunities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446285" y="129301"/>
        <a:ext cx="6626367" cy="774479"/>
      </dsp:txXfrm>
    </dsp:sp>
    <dsp:sp modelId="{B57D09E9-CEB5-4C7A-9BC0-EA8941F0D133}">
      <dsp:nvSpPr>
        <dsp:cNvPr id="0" name=""/>
        <dsp:cNvSpPr/>
      </dsp:nvSpPr>
      <dsp:spPr>
        <a:xfrm>
          <a:off x="0" y="1848785"/>
          <a:ext cx="8095673"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B97E9-7FF1-46CE-B0A4-78EE216CBE35}">
      <dsp:nvSpPr>
        <dsp:cNvPr id="0" name=""/>
        <dsp:cNvSpPr/>
      </dsp:nvSpPr>
      <dsp:spPr>
        <a:xfrm>
          <a:off x="404388" y="1119918"/>
          <a:ext cx="6758113" cy="89122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98" tIns="0" rIns="214198" bIns="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Arial Black" panose="020B0A04020102020204" pitchFamily="34" charset="0"/>
              <a:ea typeface="Verdana" panose="020B0604030504040204" pitchFamily="34" charset="0"/>
              <a:cs typeface="Verdana" panose="020B0604030504040204" pitchFamily="34" charset="0"/>
            </a:rPr>
            <a:t>Customise </a:t>
          </a:r>
          <a:r>
            <a:rPr lang="en-GB" sz="1600" kern="1200" dirty="0">
              <a:latin typeface="Verdana" panose="020B0604030504040204" pitchFamily="34" charset="0"/>
              <a:ea typeface="Verdana" panose="020B0604030504040204" pitchFamily="34" charset="0"/>
              <a:cs typeface="Verdana" panose="020B0604030504040204" pitchFamily="34" charset="0"/>
            </a:rPr>
            <a:t>your sponsorship to meet your objectives and get the most </a:t>
          </a:r>
          <a:r>
            <a:rPr lang="en-GB" sz="1600" b="1" kern="1200" dirty="0">
              <a:latin typeface="Arial Black" panose="020B0A04020102020204" pitchFamily="34" charset="0"/>
              <a:ea typeface="Verdana" panose="020B0604030504040204" pitchFamily="34" charset="0"/>
              <a:cs typeface="Verdana" panose="020B0604030504040204" pitchFamily="34" charset="0"/>
            </a:rPr>
            <a:t>value</a:t>
          </a:r>
          <a:r>
            <a:rPr lang="en-GB" sz="1600" kern="1200" dirty="0">
              <a:latin typeface="Verdana" panose="020B0604030504040204" pitchFamily="34" charset="0"/>
              <a:ea typeface="Verdana" panose="020B0604030504040204" pitchFamily="34" charset="0"/>
              <a:cs typeface="Verdana" panose="020B0604030504040204" pitchFamily="34" charset="0"/>
            </a:rPr>
            <a:t> for your budget – all year long</a:t>
          </a:r>
        </a:p>
      </dsp:txBody>
      <dsp:txXfrm>
        <a:off x="447894" y="1163424"/>
        <a:ext cx="6671101" cy="804214"/>
      </dsp:txXfrm>
    </dsp:sp>
    <dsp:sp modelId="{40965450-27D6-49F2-956D-F9411B0D3667}">
      <dsp:nvSpPr>
        <dsp:cNvPr id="0" name=""/>
        <dsp:cNvSpPr/>
      </dsp:nvSpPr>
      <dsp:spPr>
        <a:xfrm>
          <a:off x="0" y="2896375"/>
          <a:ext cx="8095673"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476FF-9C11-4D9A-8896-2E419D964706}">
      <dsp:nvSpPr>
        <dsp:cNvPr id="0" name=""/>
        <dsp:cNvSpPr/>
      </dsp:nvSpPr>
      <dsp:spPr>
        <a:xfrm>
          <a:off x="404388" y="2185385"/>
          <a:ext cx="6789931" cy="87335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98" tIns="0" rIns="214198"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You have the </a:t>
          </a:r>
          <a:r>
            <a:rPr lang="en-GB" sz="1600" kern="1200" dirty="0">
              <a:latin typeface="Arial Black" panose="020B0A04020102020204" pitchFamily="34" charset="0"/>
              <a:ea typeface="Verdana" panose="020B0604030504040204" pitchFamily="34" charset="0"/>
              <a:cs typeface="Verdana" panose="020B0604030504040204" pitchFamily="34" charset="0"/>
            </a:rPr>
            <a:t>opportunity</a:t>
          </a:r>
          <a:r>
            <a:rPr lang="en-GB" sz="1600" kern="1200" dirty="0">
              <a:latin typeface="Verdana" panose="020B0604030504040204" pitchFamily="34" charset="0"/>
              <a:ea typeface="Verdana" panose="020B0604030504040204" pitchFamily="34" charset="0"/>
              <a:cs typeface="Verdana" panose="020B0604030504040204" pitchFamily="34" charset="0"/>
            </a:rPr>
            <a:t> to select the standard ISPA Partnership package and add on upgrades according to where you would like to </a:t>
          </a:r>
          <a:r>
            <a:rPr lang="en-GB" sz="1600" kern="1200" dirty="0">
              <a:latin typeface="Arial Black" panose="020B0A04020102020204" pitchFamily="34" charset="0"/>
              <a:ea typeface="Verdana" panose="020B0604030504040204" pitchFamily="34" charset="0"/>
              <a:cs typeface="Verdana" panose="020B0604030504040204" pitchFamily="34" charset="0"/>
            </a:rPr>
            <a:t>focus.</a:t>
          </a:r>
        </a:p>
      </dsp:txBody>
      <dsp:txXfrm>
        <a:off x="447021" y="2228018"/>
        <a:ext cx="6704665" cy="788084"/>
      </dsp:txXfrm>
    </dsp:sp>
    <dsp:sp modelId="{8232E586-7831-4365-9C37-8CD0482FCE6B}">
      <dsp:nvSpPr>
        <dsp:cNvPr id="0" name=""/>
        <dsp:cNvSpPr/>
      </dsp:nvSpPr>
      <dsp:spPr>
        <a:xfrm>
          <a:off x="0" y="3867959"/>
          <a:ext cx="8095673" cy="277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B39DF-A969-499F-8286-3AC07E7C64B3}">
      <dsp:nvSpPr>
        <dsp:cNvPr id="0" name=""/>
        <dsp:cNvSpPr/>
      </dsp:nvSpPr>
      <dsp:spPr>
        <a:xfrm>
          <a:off x="404388" y="3232975"/>
          <a:ext cx="6789931" cy="79734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98" tIns="0" rIns="214198"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Starting with membership, </a:t>
          </a:r>
          <a:r>
            <a:rPr lang="en-GB" sz="1600" kern="1200" dirty="0">
              <a:latin typeface="Arial Black" panose="020B0A04020102020204" pitchFamily="34" charset="0"/>
              <a:ea typeface="Verdana" panose="020B0604030504040204" pitchFamily="34" charset="0"/>
              <a:cs typeface="Verdana" panose="020B0604030504040204" pitchFamily="34" charset="0"/>
            </a:rPr>
            <a:t>additional benefits </a:t>
          </a:r>
          <a:r>
            <a:rPr lang="en-GB" sz="1600" kern="1200" dirty="0">
              <a:latin typeface="Verdana" panose="020B0604030504040204" pitchFamily="34" charset="0"/>
              <a:ea typeface="Verdana" panose="020B0604030504040204" pitchFamily="34" charset="0"/>
              <a:cs typeface="Verdana" panose="020B0604030504040204" pitchFamily="34" charset="0"/>
            </a:rPr>
            <a:t>include policy conferences, an awards ceremony and more.</a:t>
          </a:r>
        </a:p>
      </dsp:txBody>
      <dsp:txXfrm>
        <a:off x="443311" y="3271898"/>
        <a:ext cx="6712085" cy="719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51166-53F7-4605-8101-B606B6BB5349}">
      <dsp:nvSpPr>
        <dsp:cNvPr id="0" name=""/>
        <dsp:cNvSpPr/>
      </dsp:nvSpPr>
      <dsp:spPr>
        <a:xfrm>
          <a:off x="2100193" y="637240"/>
          <a:ext cx="4357103" cy="4357103"/>
        </a:xfrm>
        <a:prstGeom prst="blockArc">
          <a:avLst>
            <a:gd name="adj1" fmla="val 12600000"/>
            <a:gd name="adj2" fmla="val 162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5798A9-232C-49C1-9B25-70916B8E1C85}">
      <dsp:nvSpPr>
        <dsp:cNvPr id="0" name=""/>
        <dsp:cNvSpPr/>
      </dsp:nvSpPr>
      <dsp:spPr>
        <a:xfrm>
          <a:off x="2100193" y="637240"/>
          <a:ext cx="4357103" cy="4357103"/>
        </a:xfrm>
        <a:prstGeom prst="blockArc">
          <a:avLst>
            <a:gd name="adj1" fmla="val 9000000"/>
            <a:gd name="adj2" fmla="val 126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8CEEBD-CFAD-43B9-9529-07904BB32B54}">
      <dsp:nvSpPr>
        <dsp:cNvPr id="0" name=""/>
        <dsp:cNvSpPr/>
      </dsp:nvSpPr>
      <dsp:spPr>
        <a:xfrm>
          <a:off x="2100193" y="637240"/>
          <a:ext cx="4357103" cy="4357103"/>
        </a:xfrm>
        <a:prstGeom prst="blockArc">
          <a:avLst>
            <a:gd name="adj1" fmla="val 5400000"/>
            <a:gd name="adj2" fmla="val 90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F9D0FE-990C-4BA2-8D06-E75E3199FFC2}">
      <dsp:nvSpPr>
        <dsp:cNvPr id="0" name=""/>
        <dsp:cNvSpPr/>
      </dsp:nvSpPr>
      <dsp:spPr>
        <a:xfrm>
          <a:off x="2100193" y="637240"/>
          <a:ext cx="4357103" cy="4357103"/>
        </a:xfrm>
        <a:prstGeom prst="blockArc">
          <a:avLst>
            <a:gd name="adj1" fmla="val 1800000"/>
            <a:gd name="adj2" fmla="val 54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8B45B-F51E-4D06-8A15-C678050D185D}">
      <dsp:nvSpPr>
        <dsp:cNvPr id="0" name=""/>
        <dsp:cNvSpPr/>
      </dsp:nvSpPr>
      <dsp:spPr>
        <a:xfrm>
          <a:off x="2100193" y="637240"/>
          <a:ext cx="4357103" cy="4357103"/>
        </a:xfrm>
        <a:prstGeom prst="blockArc">
          <a:avLst>
            <a:gd name="adj1" fmla="val 19800000"/>
            <a:gd name="adj2" fmla="val 18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734F7B-9D26-41A1-A408-D51D532880E3}">
      <dsp:nvSpPr>
        <dsp:cNvPr id="0" name=""/>
        <dsp:cNvSpPr/>
      </dsp:nvSpPr>
      <dsp:spPr>
        <a:xfrm>
          <a:off x="2100193" y="637240"/>
          <a:ext cx="4357103" cy="4357103"/>
        </a:xfrm>
        <a:prstGeom prst="blockArc">
          <a:avLst>
            <a:gd name="adj1" fmla="val 16200000"/>
            <a:gd name="adj2" fmla="val 198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FBBF5E-545A-4CC5-A146-7CABF19E7ADC}">
      <dsp:nvSpPr>
        <dsp:cNvPr id="0" name=""/>
        <dsp:cNvSpPr/>
      </dsp:nvSpPr>
      <dsp:spPr>
        <a:xfrm>
          <a:off x="2921720" y="1836987"/>
          <a:ext cx="2714049" cy="1957609"/>
        </a:xfrm>
        <a:prstGeom prst="ellipse">
          <a:avLst/>
        </a:prstGeom>
        <a:gradFill rotWithShape="0">
          <a:gsLst>
            <a:gs pos="0">
              <a:srgbClr val="A48900"/>
            </a:gs>
            <a:gs pos="46000">
              <a:srgbClr val="AD7945"/>
            </a:gs>
            <a:gs pos="100000">
              <a:srgbClr val="AD6545"/>
            </a:gs>
          </a:gsLst>
          <a:path path="circle">
            <a:fillToRect l="50000" t="130000" r="50000" b="-30000"/>
          </a:path>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1" kern="1200" dirty="0">
              <a:latin typeface="Verdana" panose="020B0604030504040204" pitchFamily="34" charset="0"/>
              <a:ea typeface="Verdana" panose="020B0604030504040204" pitchFamily="34" charset="0"/>
              <a:cs typeface="Verdana" panose="020B0604030504040204" pitchFamily="34" charset="0"/>
            </a:rPr>
            <a:t>ISPA</a:t>
          </a:r>
          <a:r>
            <a:rPr lang="en-GB" sz="2000" b="1" i="1" kern="1200" dirty="0"/>
            <a:t> ANNUAL PARTNERSHIP PACKAGE</a:t>
          </a:r>
        </a:p>
        <a:p>
          <a:pPr marL="0" lvl="0" indent="0" algn="ctr" defTabSz="889000">
            <a:lnSpc>
              <a:spcPct val="90000"/>
            </a:lnSpc>
            <a:spcBef>
              <a:spcPct val="0"/>
            </a:spcBef>
            <a:spcAft>
              <a:spcPct val="35000"/>
            </a:spcAft>
            <a:buNone/>
          </a:pPr>
          <a:r>
            <a:rPr lang="en-GB" sz="1200" b="1" i="1" kern="1200" dirty="0"/>
            <a:t>£7000+VAT</a:t>
          </a:r>
          <a:endParaRPr lang="en-US" sz="1200" b="1" i="1" kern="1200" dirty="0"/>
        </a:p>
      </dsp:txBody>
      <dsp:txXfrm>
        <a:off x="3319183" y="2123672"/>
        <a:ext cx="1919123" cy="1384239"/>
      </dsp:txXfrm>
    </dsp:sp>
    <dsp:sp modelId="{F110754A-AA4B-4811-88BE-B31FDD772EAA}">
      <dsp:nvSpPr>
        <dsp:cNvPr id="0" name=""/>
        <dsp:cNvSpPr/>
      </dsp:nvSpPr>
      <dsp:spPr>
        <a:xfrm>
          <a:off x="3593582" y="1408"/>
          <a:ext cx="1370326" cy="137032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Annual ISPA membership</a:t>
          </a:r>
        </a:p>
      </dsp:txBody>
      <dsp:txXfrm>
        <a:off x="3794262" y="202088"/>
        <a:ext cx="968966" cy="968966"/>
      </dsp:txXfrm>
    </dsp:sp>
    <dsp:sp modelId="{CA2B8661-C794-4D30-B7E5-5076907A23F2}">
      <dsp:nvSpPr>
        <dsp:cNvPr id="0" name=""/>
        <dsp:cNvSpPr/>
      </dsp:nvSpPr>
      <dsp:spPr>
        <a:xfrm>
          <a:off x="5437540" y="1066018"/>
          <a:ext cx="1370326" cy="137032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Editorials in the ISPA monthly newsletter </a:t>
          </a:r>
          <a:endParaRPr lang="en-US" sz="1000" kern="1200" dirty="0"/>
        </a:p>
      </dsp:txBody>
      <dsp:txXfrm>
        <a:off x="5638220" y="1266698"/>
        <a:ext cx="968966" cy="968966"/>
      </dsp:txXfrm>
    </dsp:sp>
    <dsp:sp modelId="{47079CE5-A3DA-4909-9EDF-F5B45922BC36}">
      <dsp:nvSpPr>
        <dsp:cNvPr id="0" name=""/>
        <dsp:cNvSpPr/>
      </dsp:nvSpPr>
      <dsp:spPr>
        <a:xfrm>
          <a:off x="5437540" y="3195238"/>
          <a:ext cx="1370326" cy="137032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Your company featured on the </a:t>
          </a:r>
          <a:r>
            <a:rPr lang="en-GB" sz="1000" kern="1200"/>
            <a:t>ISPA website</a:t>
          </a:r>
          <a:endParaRPr lang="en-US" sz="1000" kern="1200" dirty="0"/>
        </a:p>
      </dsp:txBody>
      <dsp:txXfrm>
        <a:off x="5638220" y="3395918"/>
        <a:ext cx="968966" cy="968966"/>
      </dsp:txXfrm>
    </dsp:sp>
    <dsp:sp modelId="{E4EDB71F-CB48-4189-A1A7-5751598A7ECA}">
      <dsp:nvSpPr>
        <dsp:cNvPr id="0" name=""/>
        <dsp:cNvSpPr/>
      </dsp:nvSpPr>
      <dsp:spPr>
        <a:xfrm>
          <a:off x="3593582" y="4259848"/>
          <a:ext cx="1370326" cy="137032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Sponsor an award at the prestigious ISPA Awards 2018</a:t>
          </a:r>
        </a:p>
      </dsp:txBody>
      <dsp:txXfrm>
        <a:off x="3794262" y="4460528"/>
        <a:ext cx="968966" cy="968966"/>
      </dsp:txXfrm>
    </dsp:sp>
    <dsp:sp modelId="{5D1F591E-17BF-4AAB-9B6C-29108CB0DA47}">
      <dsp:nvSpPr>
        <dsp:cNvPr id="0" name=""/>
        <dsp:cNvSpPr/>
      </dsp:nvSpPr>
      <dsp:spPr>
        <a:xfrm>
          <a:off x="1749623" y="3195238"/>
          <a:ext cx="1370326" cy="137032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Lead and shape a workshop with members in your subject of expertise</a:t>
          </a:r>
        </a:p>
      </dsp:txBody>
      <dsp:txXfrm>
        <a:off x="1950303" y="3395918"/>
        <a:ext cx="968966" cy="968966"/>
      </dsp:txXfrm>
    </dsp:sp>
    <dsp:sp modelId="{7E44D0AC-E492-4169-AA22-22F9E109B346}">
      <dsp:nvSpPr>
        <dsp:cNvPr id="0" name=""/>
        <dsp:cNvSpPr/>
      </dsp:nvSpPr>
      <dsp:spPr>
        <a:xfrm>
          <a:off x="1749623" y="1066018"/>
          <a:ext cx="1370326" cy="137032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Featured at all ISPA events</a:t>
          </a:r>
        </a:p>
      </dsp:txBody>
      <dsp:txXfrm>
        <a:off x="1950303" y="1266698"/>
        <a:ext cx="968966" cy="968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DB649-3C1F-4DB3-8E35-40A6841D460B}">
      <dsp:nvSpPr>
        <dsp:cNvPr id="0" name=""/>
        <dsp:cNvSpPr/>
      </dsp:nvSpPr>
      <dsp:spPr>
        <a:xfrm>
          <a:off x="0" y="186231"/>
          <a:ext cx="8497455" cy="174416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325D709-BF9D-4328-A6D2-30E4D71EC5A7}">
      <dsp:nvSpPr>
        <dsp:cNvPr id="0" name=""/>
        <dsp:cNvSpPr/>
      </dsp:nvSpPr>
      <dsp:spPr>
        <a:xfrm>
          <a:off x="327606" y="282217"/>
          <a:ext cx="2269915" cy="155219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54993A5-E58C-4C5E-AD10-00DE5C2FB8D7}">
      <dsp:nvSpPr>
        <dsp:cNvPr id="0" name=""/>
        <dsp:cNvSpPr/>
      </dsp:nvSpPr>
      <dsp:spPr>
        <a:xfrm rot="10800000">
          <a:off x="198743" y="2024272"/>
          <a:ext cx="2408471" cy="2586989"/>
        </a:xfrm>
        <a:prstGeom prst="round2SameRect">
          <a:avLst>
            <a:gd name="adj1" fmla="val 10500"/>
            <a:gd name="adj2" fmla="val 0"/>
          </a:avLst>
        </a:prstGeom>
        <a:gradFill rotWithShape="0">
          <a:gsLst>
            <a:gs pos="0">
              <a:schemeClr val="accent1">
                <a:shade val="80000"/>
                <a:hueOff val="0"/>
                <a:satOff val="0"/>
                <a:lumOff val="0"/>
                <a:alphaOff val="0"/>
                <a:shade val="15000"/>
                <a:satMod val="180000"/>
              </a:schemeClr>
            </a:gs>
            <a:gs pos="50000">
              <a:schemeClr val="accent1">
                <a:shade val="80000"/>
                <a:hueOff val="0"/>
                <a:satOff val="0"/>
                <a:lumOff val="0"/>
                <a:alphaOff val="0"/>
                <a:shade val="45000"/>
                <a:satMod val="170000"/>
              </a:schemeClr>
            </a:gs>
            <a:gs pos="70000">
              <a:schemeClr val="accent1">
                <a:shade val="80000"/>
                <a:hueOff val="0"/>
                <a:satOff val="0"/>
                <a:lumOff val="0"/>
                <a:alphaOff val="0"/>
                <a:tint val="99000"/>
                <a:shade val="65000"/>
                <a:satMod val="155000"/>
              </a:schemeClr>
            </a:gs>
            <a:gs pos="100000">
              <a:schemeClr val="accent1">
                <a:shade val="8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i="1" kern="1200" dirty="0">
              <a:latin typeface="Arial Black" panose="020B0A04020102020204" pitchFamily="34" charset="0"/>
            </a:rPr>
            <a:t>ISPA AWARDS</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2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GB" sz="1200" kern="1200" dirty="0"/>
            <a:t>Be a HEADLINE SPONSOR</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3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GB" sz="1200" kern="1200" dirty="0"/>
            <a:t>Host the Drinks and Networking reception at the ISPA Awards </a:t>
          </a:r>
          <a:endParaRPr lang="en-GB" sz="1200" b="1"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GB" sz="12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t>only £3000 +VAT</a:t>
          </a:r>
        </a:p>
        <a:p>
          <a:pPr marL="0" marR="0" lvl="0" indent="0" algn="ctr" defTabSz="914400" eaLnBrk="1" fontAlgn="auto" latinLnBrk="0" hangingPunct="1">
            <a:lnSpc>
              <a:spcPct val="100000"/>
            </a:lnSpc>
            <a:spcBef>
              <a:spcPct val="0"/>
            </a:spcBef>
            <a:spcAft>
              <a:spcPts val="0"/>
            </a:spcAft>
            <a:buClrTx/>
            <a:buSzTx/>
            <a:buFontTx/>
            <a:buNone/>
            <a:tabLst/>
            <a:defRPr/>
          </a:pPr>
          <a:r>
            <a:rPr lang="en-US" sz="800" b="1" kern="1200" dirty="0"/>
            <a:t>with the ISPA Annual Partnership Package</a:t>
          </a:r>
          <a:endParaRPr lang="en-US" sz="1200" kern="1200" dirty="0"/>
        </a:p>
      </dsp:txBody>
      <dsp:txXfrm rot="10800000">
        <a:off x="272812" y="2024272"/>
        <a:ext cx="2260333" cy="2512920"/>
      </dsp:txXfrm>
    </dsp:sp>
    <dsp:sp modelId="{5173D9B2-FE09-407C-BFC4-63B2E96D2F6D}">
      <dsp:nvSpPr>
        <dsp:cNvPr id="0" name=""/>
        <dsp:cNvSpPr/>
      </dsp:nvSpPr>
      <dsp:spPr>
        <a:xfrm>
          <a:off x="3113871" y="282217"/>
          <a:ext cx="2269915" cy="155219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80319C3-E9D0-4477-BD25-D2BBC075FFEC}">
      <dsp:nvSpPr>
        <dsp:cNvPr id="0" name=""/>
        <dsp:cNvSpPr/>
      </dsp:nvSpPr>
      <dsp:spPr>
        <a:xfrm rot="10800000">
          <a:off x="2884303" y="2033508"/>
          <a:ext cx="2710075" cy="2586989"/>
        </a:xfrm>
        <a:prstGeom prst="round2SameRect">
          <a:avLst>
            <a:gd name="adj1" fmla="val 10500"/>
            <a:gd name="adj2" fmla="val 0"/>
          </a:avLst>
        </a:prstGeom>
        <a:gradFill rotWithShape="0">
          <a:gsLst>
            <a:gs pos="0">
              <a:schemeClr val="accent1">
                <a:shade val="80000"/>
                <a:hueOff val="131939"/>
                <a:satOff val="-5896"/>
                <a:lumOff val="13658"/>
                <a:alphaOff val="0"/>
                <a:shade val="15000"/>
                <a:satMod val="180000"/>
              </a:schemeClr>
            </a:gs>
            <a:gs pos="50000">
              <a:schemeClr val="accent1">
                <a:shade val="80000"/>
                <a:hueOff val="131939"/>
                <a:satOff val="-5896"/>
                <a:lumOff val="13658"/>
                <a:alphaOff val="0"/>
                <a:shade val="45000"/>
                <a:satMod val="170000"/>
              </a:schemeClr>
            </a:gs>
            <a:gs pos="70000">
              <a:schemeClr val="accent1">
                <a:shade val="80000"/>
                <a:hueOff val="131939"/>
                <a:satOff val="-5896"/>
                <a:lumOff val="13658"/>
                <a:alphaOff val="0"/>
                <a:tint val="99000"/>
                <a:shade val="65000"/>
                <a:satMod val="155000"/>
              </a:schemeClr>
            </a:gs>
            <a:gs pos="100000">
              <a:schemeClr val="accent1">
                <a:shade val="80000"/>
                <a:hueOff val="131939"/>
                <a:satOff val="-5896"/>
                <a:lumOff val="1365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i="1" kern="1200" dirty="0">
              <a:latin typeface="Arial Black" panose="020B0A04020102020204" pitchFamily="34" charset="0"/>
            </a:rPr>
            <a:t>ISPA CONFERENCE</a:t>
          </a:r>
        </a:p>
        <a:p>
          <a:pPr marL="0" lvl="0" indent="0" algn="l" defTabSz="622300">
            <a:lnSpc>
              <a:spcPct val="90000"/>
            </a:lnSpc>
            <a:spcBef>
              <a:spcPct val="0"/>
            </a:spcBef>
            <a:spcAft>
              <a:spcPct val="35000"/>
            </a:spcAft>
            <a:buNone/>
          </a:pPr>
          <a:endParaRPr lang="en-GB" sz="700" kern="1200" dirty="0"/>
        </a:p>
        <a:p>
          <a:pPr marL="0" lvl="0" indent="0" algn="l" defTabSz="622300">
            <a:lnSpc>
              <a:spcPct val="90000"/>
            </a:lnSpc>
            <a:spcBef>
              <a:spcPct val="0"/>
            </a:spcBef>
            <a:spcAft>
              <a:spcPct val="35000"/>
            </a:spcAft>
            <a:buNone/>
          </a:pPr>
          <a:r>
            <a:rPr lang="en-GB" sz="1200" kern="1200" dirty="0"/>
            <a:t>Be a HEADLINE SPONSOR</a:t>
          </a:r>
        </a:p>
        <a:p>
          <a:pPr marL="0" lvl="0" indent="0" algn="l" defTabSz="622300">
            <a:lnSpc>
              <a:spcPct val="90000"/>
            </a:lnSpc>
            <a:spcBef>
              <a:spcPct val="0"/>
            </a:spcBef>
            <a:spcAft>
              <a:spcPct val="35000"/>
            </a:spcAft>
            <a:buNone/>
          </a:pPr>
          <a:r>
            <a:rPr lang="en-GB" sz="1200" kern="1200" dirty="0"/>
            <a:t>Choose to do a keynote address or participate in panel sessions and input on major themes</a:t>
          </a:r>
        </a:p>
        <a:p>
          <a:pPr marL="0" lvl="0" indent="0" algn="l" defTabSz="622300">
            <a:lnSpc>
              <a:spcPct val="90000"/>
            </a:lnSpc>
            <a:spcBef>
              <a:spcPct val="0"/>
            </a:spcBef>
            <a:spcAft>
              <a:spcPct val="35000"/>
            </a:spcAft>
            <a:buNone/>
          </a:pPr>
          <a:r>
            <a:rPr lang="en-US" sz="1600" b="1" kern="1200" dirty="0"/>
            <a:t>only £3000 + VAT</a:t>
          </a:r>
          <a:endParaRPr lang="en-US" sz="1400" b="1" i="1" kern="1200" dirty="0">
            <a:latin typeface="Arial Black" panose="020B0A04020102020204" pitchFamily="34" charset="0"/>
          </a:endParaRPr>
        </a:p>
        <a:p>
          <a:pPr marL="57150" lvl="1" indent="-57150" algn="l" defTabSz="355600">
            <a:lnSpc>
              <a:spcPct val="90000"/>
            </a:lnSpc>
            <a:spcBef>
              <a:spcPct val="0"/>
            </a:spcBef>
            <a:spcAft>
              <a:spcPct val="15000"/>
            </a:spcAft>
            <a:buChar char="•"/>
          </a:pPr>
          <a:r>
            <a:rPr lang="en-US" sz="800" b="1" kern="1200" dirty="0"/>
            <a:t>with the ISPA Annual Partnership Package</a:t>
          </a:r>
          <a:endParaRPr lang="en-GB" sz="1200" kern="1200" dirty="0"/>
        </a:p>
      </dsp:txBody>
      <dsp:txXfrm rot="10800000">
        <a:off x="2963862" y="2033508"/>
        <a:ext cx="2550957" cy="2507430"/>
      </dsp:txXfrm>
    </dsp:sp>
    <dsp:sp modelId="{A7B906F3-9DD5-4756-8319-3559B4F077A7}">
      <dsp:nvSpPr>
        <dsp:cNvPr id="0" name=""/>
        <dsp:cNvSpPr/>
      </dsp:nvSpPr>
      <dsp:spPr>
        <a:xfrm>
          <a:off x="5900034" y="282217"/>
          <a:ext cx="2269915" cy="155219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443204-4351-44DC-99E2-1026D32A3A3A}">
      <dsp:nvSpPr>
        <dsp:cNvPr id="0" name=""/>
        <dsp:cNvSpPr/>
      </dsp:nvSpPr>
      <dsp:spPr>
        <a:xfrm rot="10800000">
          <a:off x="5830858" y="2033508"/>
          <a:ext cx="2408267" cy="2586989"/>
        </a:xfrm>
        <a:prstGeom prst="round2SameRect">
          <a:avLst>
            <a:gd name="adj1" fmla="val 10500"/>
            <a:gd name="adj2" fmla="val 0"/>
          </a:avLst>
        </a:prstGeom>
        <a:gradFill rotWithShape="0">
          <a:gsLst>
            <a:gs pos="0">
              <a:schemeClr val="accent1">
                <a:shade val="80000"/>
                <a:hueOff val="263879"/>
                <a:satOff val="-11792"/>
                <a:lumOff val="27316"/>
                <a:alphaOff val="0"/>
                <a:shade val="15000"/>
                <a:satMod val="180000"/>
              </a:schemeClr>
            </a:gs>
            <a:gs pos="50000">
              <a:schemeClr val="accent1">
                <a:shade val="80000"/>
                <a:hueOff val="263879"/>
                <a:satOff val="-11792"/>
                <a:lumOff val="27316"/>
                <a:alphaOff val="0"/>
                <a:shade val="45000"/>
                <a:satMod val="170000"/>
              </a:schemeClr>
            </a:gs>
            <a:gs pos="70000">
              <a:schemeClr val="accent1">
                <a:shade val="80000"/>
                <a:hueOff val="263879"/>
                <a:satOff val="-11792"/>
                <a:lumOff val="27316"/>
                <a:alphaOff val="0"/>
                <a:tint val="99000"/>
                <a:shade val="65000"/>
                <a:satMod val="155000"/>
              </a:schemeClr>
            </a:gs>
            <a:gs pos="100000">
              <a:schemeClr val="accent1">
                <a:shade val="80000"/>
                <a:hueOff val="263879"/>
                <a:satOff val="-11792"/>
                <a:lumOff val="2731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Black" panose="020B0A04020102020204" pitchFamily="34" charset="0"/>
            </a:rPr>
            <a:t>P&amp;I CONFERENCE</a:t>
          </a:r>
        </a:p>
        <a:p>
          <a:pPr marL="0" lvl="0" indent="0" algn="l" defTabSz="622300">
            <a:lnSpc>
              <a:spcPct val="90000"/>
            </a:lnSpc>
            <a:spcBef>
              <a:spcPct val="0"/>
            </a:spcBef>
            <a:spcAft>
              <a:spcPct val="35000"/>
            </a:spcAft>
            <a:buNone/>
          </a:pPr>
          <a:endParaRPr lang="en-GB" sz="600" kern="1200" dirty="0"/>
        </a:p>
        <a:p>
          <a:pPr marL="0" lvl="0" indent="0" algn="l" defTabSz="622300">
            <a:lnSpc>
              <a:spcPct val="90000"/>
            </a:lnSpc>
            <a:spcBef>
              <a:spcPct val="0"/>
            </a:spcBef>
            <a:spcAft>
              <a:spcPct val="35000"/>
            </a:spcAft>
            <a:buNone/>
          </a:pPr>
          <a:r>
            <a:rPr lang="en-GB" sz="1200" kern="1200" dirty="0"/>
            <a:t>Be a HEADLINE SPONSOR</a:t>
          </a:r>
          <a:endParaRPr lang="en-US" sz="1400" kern="1200" dirty="0">
            <a:latin typeface="Arial Black" panose="020B0A040201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sz="1200" kern="1200" dirty="0"/>
            <a:t>Choose to do a keynote address or participate in panel sessions and input on major themes</a:t>
          </a:r>
          <a:endParaRPr lang="en-US" sz="1000" kern="1200" dirty="0">
            <a:latin typeface="Arial Black" panose="020B0A040201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000" kern="1200" dirty="0">
            <a:latin typeface="Arial Black" panose="020B0A040201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600" b="1" kern="1200" dirty="0">
              <a:latin typeface="+mn-lt"/>
            </a:rPr>
            <a:t>from £3000 + VAT </a:t>
          </a:r>
          <a:r>
            <a:rPr lang="en-US" sz="800" b="1" kern="1200" dirty="0">
              <a:latin typeface="+mn-lt"/>
            </a:rPr>
            <a:t>with the ISPA Annual Partnership Package</a:t>
          </a:r>
          <a:endParaRPr lang="en-US" sz="1050" kern="1200" dirty="0">
            <a:latin typeface="Arial Black" panose="020B0A04020102020204" pitchFamily="34" charset="0"/>
          </a:endParaRPr>
        </a:p>
        <a:p>
          <a:pPr marL="114300" lvl="1" indent="0" algn="l" defTabSz="622300">
            <a:lnSpc>
              <a:spcPct val="90000"/>
            </a:lnSpc>
            <a:spcBef>
              <a:spcPct val="0"/>
            </a:spcBef>
            <a:spcAft>
              <a:spcPct val="15000"/>
            </a:spcAft>
            <a:buChar char="•"/>
          </a:pPr>
          <a:endParaRPr lang="en-US" sz="1400" kern="1200" dirty="0">
            <a:latin typeface="Arial Black" panose="020B0A04020102020204" pitchFamily="34" charset="0"/>
          </a:endParaRPr>
        </a:p>
      </dsp:txBody>
      <dsp:txXfrm rot="10800000">
        <a:off x="5904921" y="2033508"/>
        <a:ext cx="2260141" cy="2512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EBC2C-8039-4B17-9F21-93DEFA11B744}">
      <dsp:nvSpPr>
        <dsp:cNvPr id="0" name=""/>
        <dsp:cNvSpPr/>
      </dsp:nvSpPr>
      <dsp:spPr>
        <a:xfrm>
          <a:off x="0" y="545"/>
          <a:ext cx="852755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4F47E-1DA0-4873-A585-11E74B302D7E}">
      <dsp:nvSpPr>
        <dsp:cNvPr id="0" name=""/>
        <dsp:cNvSpPr/>
      </dsp:nvSpPr>
      <dsp:spPr>
        <a:xfrm>
          <a:off x="0" y="545"/>
          <a:ext cx="8527557" cy="63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10000"/>
            </a:lnSpc>
            <a:spcBef>
              <a:spcPct val="0"/>
            </a:spcBef>
            <a:spcAft>
              <a:spcPct val="35000"/>
            </a:spcAft>
            <a:buNone/>
          </a:pPr>
          <a:r>
            <a:rPr lang="en-GB" sz="1400" kern="1200">
              <a:latin typeface="Verdana" panose="020B0604030504040204" pitchFamily="34" charset="0"/>
              <a:ea typeface="Verdana" panose="020B0604030504040204" pitchFamily="34" charset="0"/>
              <a:cs typeface="Verdana" panose="020B0604030504040204" pitchFamily="34" charset="0"/>
            </a:rPr>
            <a:t>Access to industry insight via policy mailing lists and the opportunity to shape ISPA policy</a:t>
          </a:r>
        </a:p>
      </dsp:txBody>
      <dsp:txXfrm>
        <a:off x="0" y="545"/>
        <a:ext cx="8527557" cy="638323"/>
      </dsp:txXfrm>
    </dsp:sp>
    <dsp:sp modelId="{3CB6F0D6-E746-4399-9D5C-DAC98ECECDA1}">
      <dsp:nvSpPr>
        <dsp:cNvPr id="0" name=""/>
        <dsp:cNvSpPr/>
      </dsp:nvSpPr>
      <dsp:spPr>
        <a:xfrm>
          <a:off x="0" y="638869"/>
          <a:ext cx="852755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E883D-945F-4482-BE6B-BED8ADCD46DF}">
      <dsp:nvSpPr>
        <dsp:cNvPr id="0" name=""/>
        <dsp:cNvSpPr/>
      </dsp:nvSpPr>
      <dsp:spPr>
        <a:xfrm>
          <a:off x="0" y="638869"/>
          <a:ext cx="8527557" cy="63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cs typeface="Verdana" panose="020B0604030504040204" pitchFamily="34" charset="0"/>
            </a:rPr>
            <a:t>Regular networking opportunities with ISPA members at events and working groups</a:t>
          </a:r>
          <a:endParaRPr lang="en-GB" sz="1400" kern="1200">
            <a:latin typeface="Verdana" panose="020B0604030504040204" pitchFamily="34" charset="0"/>
            <a:ea typeface="Verdana" panose="020B0604030504040204" pitchFamily="34" charset="0"/>
            <a:cs typeface="Verdana" panose="020B0604030504040204" pitchFamily="34" charset="0"/>
          </a:endParaRPr>
        </a:p>
      </dsp:txBody>
      <dsp:txXfrm>
        <a:off x="0" y="638869"/>
        <a:ext cx="8527557" cy="638323"/>
      </dsp:txXfrm>
    </dsp:sp>
    <dsp:sp modelId="{3AC93819-5677-4550-A74C-3B411DB45F95}">
      <dsp:nvSpPr>
        <dsp:cNvPr id="0" name=""/>
        <dsp:cNvSpPr/>
      </dsp:nvSpPr>
      <dsp:spPr>
        <a:xfrm>
          <a:off x="0" y="1277192"/>
          <a:ext cx="852755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26343-7715-4585-8860-DBD6A9DD03E2}">
      <dsp:nvSpPr>
        <dsp:cNvPr id="0" name=""/>
        <dsp:cNvSpPr/>
      </dsp:nvSpPr>
      <dsp:spPr>
        <a:xfrm>
          <a:off x="0" y="1277192"/>
          <a:ext cx="8527557" cy="63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10000"/>
            </a:lnSpc>
            <a:spcBef>
              <a:spcPct val="0"/>
            </a:spcBef>
            <a:spcAft>
              <a:spcPct val="35000"/>
            </a:spcAft>
            <a:buNone/>
          </a:pPr>
          <a:r>
            <a:rPr lang="en-US" sz="1400" kern="1200">
              <a:latin typeface="Verdana" panose="020B0604030504040204" pitchFamily="34" charset="0"/>
              <a:ea typeface="Verdana" panose="020B0604030504040204" pitchFamily="34" charset="0"/>
              <a:cs typeface="Verdana" panose="020B0604030504040204" pitchFamily="34" charset="0"/>
            </a:rPr>
            <a:t>Access to the ISPA Monitor (a weekly email with updates on political and regulatory developments, news and upcoming events)</a:t>
          </a:r>
          <a:endParaRPr lang="en-GB" sz="1400" kern="1200">
            <a:latin typeface="Verdana" panose="020B0604030504040204" pitchFamily="34" charset="0"/>
            <a:ea typeface="Verdana" panose="020B0604030504040204" pitchFamily="34" charset="0"/>
            <a:cs typeface="Verdana" panose="020B0604030504040204" pitchFamily="34" charset="0"/>
          </a:endParaRPr>
        </a:p>
      </dsp:txBody>
      <dsp:txXfrm>
        <a:off x="0" y="1277192"/>
        <a:ext cx="8527557" cy="638323"/>
      </dsp:txXfrm>
    </dsp:sp>
    <dsp:sp modelId="{8C8CAEAE-8843-4B4B-820A-1473DD80A678}">
      <dsp:nvSpPr>
        <dsp:cNvPr id="0" name=""/>
        <dsp:cNvSpPr/>
      </dsp:nvSpPr>
      <dsp:spPr>
        <a:xfrm>
          <a:off x="0" y="1915516"/>
          <a:ext cx="852755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3AD6D-D428-4911-9C34-183BB23DEACD}">
      <dsp:nvSpPr>
        <dsp:cNvPr id="0" name=""/>
        <dsp:cNvSpPr/>
      </dsp:nvSpPr>
      <dsp:spPr>
        <a:xfrm>
          <a:off x="0" y="1915516"/>
          <a:ext cx="8527557" cy="63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10000"/>
            </a:lnSpc>
            <a:spcBef>
              <a:spcPct val="0"/>
            </a:spcBef>
            <a:spcAft>
              <a:spcPct val="35000"/>
            </a:spcAft>
            <a:buNone/>
          </a:pPr>
          <a:r>
            <a:rPr lang="en-US" sz="1400" kern="1200">
              <a:latin typeface="Verdana" panose="020B0604030504040204" pitchFamily="34" charset="0"/>
              <a:ea typeface="Verdana" panose="020B0604030504040204" pitchFamily="34" charset="0"/>
              <a:cs typeface="Verdana" panose="020B0604030504040204" pitchFamily="34" charset="0"/>
            </a:rPr>
            <a:t>Participation in working groups, including Broadband, Liability &amp; Safety and Cybersecurity</a:t>
          </a:r>
          <a:endParaRPr lang="en-GB" sz="1400" kern="1200">
            <a:latin typeface="Verdana" panose="020B0604030504040204" pitchFamily="34" charset="0"/>
            <a:ea typeface="Verdana" panose="020B0604030504040204" pitchFamily="34" charset="0"/>
            <a:cs typeface="Verdana" panose="020B0604030504040204" pitchFamily="34" charset="0"/>
          </a:endParaRPr>
        </a:p>
      </dsp:txBody>
      <dsp:txXfrm>
        <a:off x="0" y="1915516"/>
        <a:ext cx="8527557" cy="638323"/>
      </dsp:txXfrm>
    </dsp:sp>
    <dsp:sp modelId="{3BA5B5FB-786F-42AA-A26C-9F62DC1BA71E}">
      <dsp:nvSpPr>
        <dsp:cNvPr id="0" name=""/>
        <dsp:cNvSpPr/>
      </dsp:nvSpPr>
      <dsp:spPr>
        <a:xfrm>
          <a:off x="0" y="2553839"/>
          <a:ext cx="852755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5B44F-60A1-45D0-9808-12036E61E5A0}">
      <dsp:nvSpPr>
        <dsp:cNvPr id="0" name=""/>
        <dsp:cNvSpPr/>
      </dsp:nvSpPr>
      <dsp:spPr>
        <a:xfrm>
          <a:off x="0" y="2553839"/>
          <a:ext cx="8527557" cy="63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10000"/>
            </a:lnSpc>
            <a:spcBef>
              <a:spcPct val="0"/>
            </a:spcBef>
            <a:spcAft>
              <a:spcPct val="35000"/>
            </a:spcAft>
            <a:buNone/>
          </a:pPr>
          <a:r>
            <a:rPr lang="en-US" sz="1400" kern="1200">
              <a:latin typeface="Verdana" panose="020B0604030504040204" pitchFamily="34" charset="0"/>
              <a:ea typeface="Verdana" panose="020B0604030504040204" pitchFamily="34" charset="0"/>
              <a:cs typeface="Verdana" panose="020B0604030504040204" pitchFamily="34" charset="0"/>
            </a:rPr>
            <a:t>Invitations to ISPA’s event </a:t>
          </a:r>
          <a:r>
            <a:rPr lang="en-US" sz="1400" kern="1200" err="1">
              <a:latin typeface="Verdana" panose="020B0604030504040204" pitchFamily="34" charset="0"/>
              <a:ea typeface="Verdana" panose="020B0604030504040204" pitchFamily="34" charset="0"/>
              <a:cs typeface="Verdana" panose="020B0604030504040204" pitchFamily="34" charset="0"/>
            </a:rPr>
            <a:t>programme</a:t>
          </a:r>
          <a:r>
            <a:rPr lang="en-US" sz="1400" kern="1200">
              <a:latin typeface="Verdana" panose="020B0604030504040204" pitchFamily="34" charset="0"/>
              <a:ea typeface="Verdana" panose="020B0604030504040204" pitchFamily="34" charset="0"/>
              <a:cs typeface="Verdana" panose="020B0604030504040204" pitchFamily="34" charset="0"/>
            </a:rPr>
            <a:t>, with the opportunity to speak, network and contribute</a:t>
          </a:r>
          <a:endParaRPr lang="en-GB" sz="1400" kern="1200">
            <a:latin typeface="Verdana" panose="020B0604030504040204" pitchFamily="34" charset="0"/>
            <a:ea typeface="Verdana" panose="020B0604030504040204" pitchFamily="34" charset="0"/>
            <a:cs typeface="Verdana" panose="020B0604030504040204" pitchFamily="34" charset="0"/>
          </a:endParaRPr>
        </a:p>
      </dsp:txBody>
      <dsp:txXfrm>
        <a:off x="0" y="2553839"/>
        <a:ext cx="8527557" cy="638323"/>
      </dsp:txXfrm>
    </dsp:sp>
    <dsp:sp modelId="{9F8B9E95-77A1-495E-AA00-1A3B8F6DC115}">
      <dsp:nvSpPr>
        <dsp:cNvPr id="0" name=""/>
        <dsp:cNvSpPr/>
      </dsp:nvSpPr>
      <dsp:spPr>
        <a:xfrm>
          <a:off x="0" y="3192163"/>
          <a:ext cx="852755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178D6-EF87-4E73-A7FA-F49DBB3D9DC4}">
      <dsp:nvSpPr>
        <dsp:cNvPr id="0" name=""/>
        <dsp:cNvSpPr/>
      </dsp:nvSpPr>
      <dsp:spPr>
        <a:xfrm>
          <a:off x="0" y="3192163"/>
          <a:ext cx="8527557" cy="63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10000"/>
            </a:lnSpc>
            <a:spcBef>
              <a:spcPct val="0"/>
            </a:spcBef>
            <a:spcAft>
              <a:spcPct val="35000"/>
            </a:spcAft>
            <a:buNone/>
          </a:pPr>
          <a:r>
            <a:rPr lang="en-GB" sz="1400" kern="1200">
              <a:latin typeface="Verdana" panose="020B0604030504040204" pitchFamily="34" charset="0"/>
              <a:ea typeface="Verdana" panose="020B0604030504040204" pitchFamily="34" charset="0"/>
              <a:cs typeface="Verdana" panose="020B0604030504040204" pitchFamily="34" charset="0"/>
            </a:rPr>
            <a:t>Welcome announcement in the monthly ISPA Newsletter sent to over 1500 contacts and opportunities to provide content</a:t>
          </a:r>
        </a:p>
      </dsp:txBody>
      <dsp:txXfrm>
        <a:off x="0" y="3192163"/>
        <a:ext cx="8527557" cy="638323"/>
      </dsp:txXfrm>
    </dsp:sp>
    <dsp:sp modelId="{434F0FE0-8446-41DA-A285-75A58A1C9C18}">
      <dsp:nvSpPr>
        <dsp:cNvPr id="0" name=""/>
        <dsp:cNvSpPr/>
      </dsp:nvSpPr>
      <dsp:spPr>
        <a:xfrm>
          <a:off x="0" y="3830486"/>
          <a:ext cx="8527557"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950DE-7DE7-43F5-B92A-D5502D66BFE4}">
      <dsp:nvSpPr>
        <dsp:cNvPr id="0" name=""/>
        <dsp:cNvSpPr/>
      </dsp:nvSpPr>
      <dsp:spPr>
        <a:xfrm>
          <a:off x="0" y="3830486"/>
          <a:ext cx="8527557" cy="63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1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Use of the ISPA logo, a recognised symbol of trust, and your company details on the website</a:t>
          </a:r>
        </a:p>
      </dsp:txBody>
      <dsp:txXfrm>
        <a:off x="0" y="3830486"/>
        <a:ext cx="8527557" cy="6383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rtlCol="0"/>
          <a:lstStyle>
            <a:lvl1pPr algn="r">
              <a:defRPr sz="1200"/>
            </a:lvl1pPr>
          </a:lstStyle>
          <a:p>
            <a:fld id="{3842907C-D0AA-4C58-9F94-58B40AD65B29}" type="datetimeFigureOut">
              <a:rPr lang="en-US" smtClean="0"/>
              <a:pPr/>
              <a:t>12/4/2017</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4</a:t>
            </a:fld>
            <a:endParaRPr lang="en-US"/>
          </a:p>
        </p:txBody>
      </p:sp>
    </p:spTree>
    <p:extLst>
      <p:ext uri="{BB962C8B-B14F-4D97-AF65-F5344CB8AC3E}">
        <p14:creationId xmlns:p14="http://schemas.microsoft.com/office/powerpoint/2010/main" val="8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content as slide 4, formatted differently</a:t>
            </a:r>
          </a:p>
        </p:txBody>
      </p:sp>
      <p:sp>
        <p:nvSpPr>
          <p:cNvPr id="4" name="Slide Number Placeholder 3"/>
          <p:cNvSpPr>
            <a:spLocks noGrp="1"/>
          </p:cNvSpPr>
          <p:nvPr>
            <p:ph type="sldNum" sz="quarter" idx="10"/>
          </p:nvPr>
        </p:nvSpPr>
        <p:spPr/>
        <p:txBody>
          <a:bodyPr/>
          <a:lstStyle/>
          <a:p>
            <a:fld id="{1D76769E-C829-4283-B80E-CB90D995C291}" type="slidenum">
              <a:rPr lang="en-US" smtClean="0"/>
              <a:pPr/>
              <a:t>5</a:t>
            </a:fld>
            <a:endParaRPr lang="en-US"/>
          </a:p>
        </p:txBody>
      </p:sp>
    </p:spTree>
    <p:extLst>
      <p:ext uri="{BB962C8B-B14F-4D97-AF65-F5344CB8AC3E}">
        <p14:creationId xmlns:p14="http://schemas.microsoft.com/office/powerpoint/2010/main" val="154863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12</a:t>
            </a:fld>
            <a:endParaRPr lang="en-US"/>
          </a:p>
        </p:txBody>
      </p:sp>
    </p:spTree>
    <p:extLst>
      <p:ext uri="{BB962C8B-B14F-4D97-AF65-F5344CB8AC3E}">
        <p14:creationId xmlns:p14="http://schemas.microsoft.com/office/powerpoint/2010/main" val="116057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14</a:t>
            </a:fld>
            <a:endParaRPr lang="en-US"/>
          </a:p>
        </p:txBody>
      </p:sp>
    </p:spTree>
    <p:extLst>
      <p:ext uri="{BB962C8B-B14F-4D97-AF65-F5344CB8AC3E}">
        <p14:creationId xmlns:p14="http://schemas.microsoft.com/office/powerpoint/2010/main" val="360980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a:t>Click to edit Master title style</a:t>
            </a:r>
          </a:p>
        </p:txBody>
      </p:sp>
      <p:sp>
        <p:nvSpPr>
          <p:cNvPr id="17" name="Subtitle 16"/>
          <p:cNvSpPr>
            <a:spLocks noGrp="1"/>
          </p:cNvSpPr>
          <p:nvPr>
            <p:ph type="subTitle" idx="1"/>
          </p:nvPr>
        </p:nvSpPr>
        <p:spPr>
          <a:xfrm>
            <a:off x="685800" y="3582807"/>
            <a:ext cx="7772400" cy="1199704"/>
          </a:xfrm>
        </p:spPr>
        <p:txBody>
          <a:bodyPr/>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grpSp>
        <p:nvGrpSpPr>
          <p:cNvPr id="2" name="Group 14"/>
          <p:cNvGrpSpPr/>
          <p:nvPr/>
        </p:nvGrpSpPr>
        <p:grpSpPr>
          <a:xfrm>
            <a:off x="-1" y="5445224"/>
            <a:ext cx="9144001" cy="1419864"/>
            <a:chOff x="-3765" y="4832895"/>
            <a:chExt cx="9147765" cy="2032191"/>
          </a:xfrm>
        </p:grpSpPr>
        <p:sp>
          <p:nvSpPr>
            <p:cNvPr id="7" name="Shape 6"/>
            <p:cNvSpPr>
              <a:spLocks/>
            </p:cNvSpPr>
            <p:nvPr/>
          </p:nvSpPr>
          <p:spPr bwMode="auto">
            <a:xfrm>
              <a:off x="1687513" y="4832895"/>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Shape 7"/>
            <p:cNvSpPr>
              <a:spLocks/>
            </p:cNvSpPr>
            <p:nvPr/>
          </p:nvSpPr>
          <p:spPr bwMode="auto">
            <a:xfrm>
              <a:off x="35443" y="5135523"/>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1" name="Shape 10"/>
            <p:cNvSpPr>
              <a:spLocks/>
            </p:cNvSpPr>
            <p:nvPr/>
          </p:nvSpPr>
          <p:spPr bwMode="auto">
            <a:xfrm>
              <a:off x="0" y="4883887"/>
              <a:ext cx="9144000" cy="1981199"/>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adFill flip="none" rotWithShape="1">
              <a:gsLst>
                <a:gs pos="10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400000" scaled="0"/>
              <a:tileRect/>
            </a:gra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2" name="Straight Connector 11"/>
            <p:cNvCxnSpPr>
              <a:cxnSpLocks/>
            </p:cNvCxnSpPr>
            <p:nvPr/>
          </p:nvCxnSpPr>
          <p:spPr>
            <a:xfrm>
              <a:off x="-3765" y="4880371"/>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E14BF-C004-4398-9186-5EE680724D95}" type="datetime2">
              <a:rPr lang="en-US" smtClean="0"/>
              <a:pPr/>
              <a:t>Monday, December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E14BF-C004-4398-9186-5EE680724D95}" type="datetime2">
              <a:rPr lang="en-US" smtClean="0"/>
              <a:pPr/>
              <a:t>Monday, December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024" t="39829" r="1731" b="39390"/>
          <a:stretch/>
        </p:blipFill>
        <p:spPr>
          <a:xfrm>
            <a:off x="5580112" y="6077893"/>
            <a:ext cx="3456384" cy="7541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3922713" y="2888512"/>
            <a:ext cx="4572000" cy="1454888"/>
          </a:xfrm>
        </p:spPr>
        <p:txBody>
          <a:bodyPr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024" t="39829" r="1731" b="39390"/>
          <a:stretch/>
        </p:blipFill>
        <p:spPr>
          <a:xfrm>
            <a:off x="5580112" y="6077893"/>
            <a:ext cx="3456384" cy="754120"/>
          </a:xfrm>
          <a:prstGeom prst="rect">
            <a:avLst/>
          </a:prstGeom>
          <a:noFill/>
          <a:effectLst>
            <a:glow rad="25400">
              <a:schemeClr val="accent1">
                <a:alpha val="11000"/>
              </a:schemeClr>
            </a:glow>
            <a:softEdge rad="0"/>
          </a:effectLst>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303D9-A6EB-41FB-BF22-3F49E470997E}" type="datetime2">
              <a:rPr lang="en-US" smtClean="0"/>
              <a:pPr/>
              <a:t>Monday, December 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sp>
        <p:nvSpPr>
          <p:cNvPr id="8" name="Title 7"/>
          <p:cNvSpPr>
            <a:spLocks noGrp="1"/>
          </p:cNvSpPr>
          <p:nvPr>
            <p:ph type="title"/>
          </p:nvPr>
        </p:nvSpPr>
        <p:spPr/>
        <p:txBody>
          <a:bodyPr rtlCol="0"/>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5" name="Content Placeholder 4"/>
          <p:cNvSpPr>
            <a:spLocks noGrp="1"/>
          </p:cNvSpPr>
          <p:nvPr>
            <p:ph sz="quarter" idx="2"/>
          </p:nvPr>
        </p:nvSpPr>
        <p:spPr>
          <a:xfrm>
            <a:off x="457200" y="147243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7243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024" t="39829" r="1731" b="39390"/>
          <a:stretch/>
        </p:blipFill>
        <p:spPr>
          <a:xfrm>
            <a:off x="5580112" y="6077893"/>
            <a:ext cx="3456384" cy="75412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024" t="39829" r="1731" b="39390"/>
          <a:stretch/>
        </p:blipFill>
        <p:spPr>
          <a:xfrm>
            <a:off x="5580112" y="6077893"/>
            <a:ext cx="3456384" cy="754120"/>
          </a:xfrm>
          <a:prstGeom prst="rect">
            <a:avLst/>
          </a:prstGeom>
          <a:effectLst>
            <a:glow rad="12700">
              <a:schemeClr val="accent1">
                <a:alpha val="11000"/>
              </a:schemeClr>
            </a:glow>
          </a:effectLst>
        </p:spPr>
      </p:pic>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24" t="39829" r="1731" b="39390"/>
          <a:stretch/>
        </p:blipFill>
        <p:spPr>
          <a:xfrm>
            <a:off x="5580112" y="6077893"/>
            <a:ext cx="3456384" cy="75412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lang="en-US"/>
              <a:t>Click to edit Master title style</a:t>
            </a:r>
          </a:p>
        </p:txBody>
      </p:sp>
      <p:sp>
        <p:nvSpPr>
          <p:cNvPr id="3" name="Text Placeholder 2"/>
          <p:cNvSpPr>
            <a:spLocks noGrp="1"/>
          </p:cNvSpPr>
          <p:nvPr>
            <p:ph type="body" idx="2"/>
          </p:nvPr>
        </p:nvSpPr>
        <p:spPr>
          <a:xfrm>
            <a:off x="4419600" y="5334000"/>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032" y="6407944"/>
            <a:ext cx="1920240" cy="365760"/>
          </a:xfrm>
        </p:spPr>
        <p:txBody>
          <a:bodyPr/>
          <a:lstStyle/>
          <a:p>
            <a:fld id="{E86C4691-4882-40A8-AF62-8CF6A18D40B2}" type="datetime2">
              <a:rPr lang="en-US" smtClean="0"/>
              <a:pPr/>
              <a:t>Monday, December 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371568"/>
            <a:ext cx="7162800" cy="648232"/>
          </a:xfrm>
          <a:noFill/>
        </p:spPr>
        <p:txBody>
          <a:bodyPr anchor="t"/>
          <a:lstStyle>
            <a:lvl1pPr marL="0" marR="18288" indent="0" algn="r">
              <a:buNone/>
              <a:defRPr sz="1400"/>
            </a:lvl1pPr>
            <a:lvl2pPr>
              <a:defRPr sz="1200"/>
            </a:lvl2pPr>
            <a:lvl3pPr>
              <a:defRPr sz="1000"/>
            </a:lvl3pPr>
            <a:lvl4pPr>
              <a:defRPr sz="900"/>
            </a:lvl4pPr>
            <a:lvl5pPr>
              <a:defRPr sz="900"/>
            </a:lvl5pPr>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61C6776A-4DEC-47EE-8A49-2C150ECB5465}" type="datetime2">
              <a:rPr lang="en-US" smtClean="0"/>
              <a:pPr/>
              <a:t>Monday, December 4, 2017</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C410EEA-824F-4D46-AFE7-60426C8C06B0}" type="slidenum">
              <a:rPr lang="en-US" smtClean="0"/>
              <a:pPr/>
              <a:t>‹#›</a:t>
            </a:fld>
            <a:endParaRPr lang="en-US">
              <a:solidFill>
                <a:schemeClr val="tx1"/>
              </a:solidFill>
            </a:endParaRPr>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a:t>Click to edit Master title style</a:t>
            </a:r>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a:defRPr sz="1000">
                <a:solidFill>
                  <a:schemeClr val="tx1"/>
                </a:solidFill>
              </a:defRPr>
            </a:lvl1pPr>
          </a:lstStyle>
          <a:p>
            <a:fld id="{D10E14BF-C004-4398-9186-5EE680724D95}" type="datetime2">
              <a:rPr lang="en-US" smtClean="0"/>
              <a:pPr/>
              <a:t>Monday, December 4, 2017</a:t>
            </a:fld>
            <a:endParaRPr lang="en-US" sz="100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a:defRPr sz="1000">
                <a:solidFill>
                  <a:schemeClr val="tx1"/>
                </a:solidFill>
              </a:defRPr>
            </a:lvl1pPr>
          </a:lstStyle>
          <a:p>
            <a:pPr algn="r"/>
            <a:endParaRPr lang="en-US" sz="100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a:defRPr sz="1000" b="0">
                <a:solidFill>
                  <a:schemeClr val="tx1"/>
                </a:solidFill>
              </a:defRPr>
            </a:lvl1p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dmin@ISPA.org.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g"/><Relationship Id="rId7" Type="http://schemas.openxmlformats.org/officeDocument/2006/relationships/image" Target="../media/image9.pn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gif"/><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g"/><Relationship Id="rId22"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a2011.wikispaces.com/Chelsea's+Great+British+Adventure" TargetMode="External"/><Relationship Id="rId2" Type="http://schemas.openxmlformats.org/officeDocument/2006/relationships/image" Target="../media/image27.gif&amp;ehk=45xkfFuF2lV2Cn2VK4Nydw&amp;r=0&amp;pid=OfficeInsert"/><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25494" y="4443230"/>
            <a:ext cx="7772400" cy="1199704"/>
          </a:xfrm>
        </p:spPr>
        <p:txBody>
          <a:bodyPr vert="horz" anchor="t">
            <a:normAutofit/>
          </a:bodyPr>
          <a:lstStyle/>
          <a:p>
            <a:pPr algn="ctr"/>
            <a:endParaRPr lang="en-US"/>
          </a:p>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88" t="29525" r="1176" b="34250"/>
          <a:stretch/>
        </p:blipFill>
        <p:spPr>
          <a:xfrm>
            <a:off x="976712" y="200543"/>
            <a:ext cx="6470194" cy="2385901"/>
          </a:xfrm>
          <a:prstGeom prst="rect">
            <a:avLst/>
          </a:prstGeom>
        </p:spPr>
      </p:pic>
      <p:sp>
        <p:nvSpPr>
          <p:cNvPr id="8" name="Rectangle 7">
            <a:extLst>
              <a:ext uri="{FF2B5EF4-FFF2-40B4-BE49-F238E27FC236}">
                <a16:creationId xmlns:a16="http://schemas.microsoft.com/office/drawing/2014/main" id="{5D969F35-DA28-400A-B4E8-C727A2416E16}"/>
              </a:ext>
            </a:extLst>
          </p:cNvPr>
          <p:cNvSpPr/>
          <p:nvPr/>
        </p:nvSpPr>
        <p:spPr>
          <a:xfrm>
            <a:off x="-95795" y="2784455"/>
            <a:ext cx="9178835"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a:ln/>
                <a:solidFill>
                  <a:schemeClr val="accent3"/>
                </a:solidFill>
                <a:effectLst/>
              </a:rPr>
              <a:t>Annual Partnership </a:t>
            </a:r>
            <a:r>
              <a:rPr lang="en-US" sz="4000" b="1" cap="none" spc="0" err="1">
                <a:ln/>
                <a:solidFill>
                  <a:schemeClr val="accent3"/>
                </a:solidFill>
                <a:effectLst/>
              </a:rPr>
              <a:t>Programme</a:t>
            </a:r>
            <a:endParaRPr lang="en-US" sz="4000" b="1" cap="none" spc="0">
              <a:ln/>
              <a:solidFill>
                <a:schemeClr val="accent3"/>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B3BA0E-9CBE-4E04-8C10-E4B82AF74CFE}"/>
              </a:ext>
            </a:extLst>
          </p:cNvPr>
          <p:cNvGraphicFramePr/>
          <p:nvPr>
            <p:extLst>
              <p:ext uri="{D42A27DB-BD31-4B8C-83A1-F6EECF244321}">
                <p14:modId xmlns:p14="http://schemas.microsoft.com/office/powerpoint/2010/main" val="3799855907"/>
              </p:ext>
            </p:extLst>
          </p:nvPr>
        </p:nvGraphicFramePr>
        <p:xfrm>
          <a:off x="243581" y="1497537"/>
          <a:ext cx="8527557" cy="4469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59E46D2D-9DBE-496B-818D-F47BA52A56FF}"/>
              </a:ext>
            </a:extLst>
          </p:cNvPr>
          <p:cNvSpPr>
            <a:spLocks noGrp="1"/>
          </p:cNvSpPr>
          <p:nvPr>
            <p:ph type="title"/>
          </p:nvPr>
        </p:nvSpPr>
        <p:spPr>
          <a:xfrm>
            <a:off x="457200" y="274638"/>
            <a:ext cx="8229600" cy="1143000"/>
          </a:xfrm>
        </p:spPr>
        <p:txBody>
          <a:bodyPr/>
          <a:lstStyle/>
          <a:p>
            <a:r>
              <a:rPr lang="en-GB"/>
              <a:t>ISPA Membership</a:t>
            </a:r>
          </a:p>
        </p:txBody>
      </p:sp>
    </p:spTree>
    <p:extLst>
      <p:ext uri="{BB962C8B-B14F-4D97-AF65-F5344CB8AC3E}">
        <p14:creationId xmlns:p14="http://schemas.microsoft.com/office/powerpoint/2010/main" val="396722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470AB3-8231-425F-8F53-8BF810ED5793}"/>
              </a:ext>
            </a:extLst>
          </p:cNvPr>
          <p:cNvSpPr>
            <a:spLocks noGrp="1"/>
          </p:cNvSpPr>
          <p:nvPr>
            <p:ph idx="1"/>
          </p:nvPr>
        </p:nvSpPr>
        <p:spPr>
          <a:xfrm>
            <a:off x="259868" y="1417639"/>
            <a:ext cx="6155655" cy="411162"/>
          </a:xfrm>
        </p:spPr>
        <p:txBody>
          <a:bodyPr>
            <a:normAutofit fontScale="25000" lnSpcReduction="20000"/>
          </a:bodyPr>
          <a:lstStyle/>
          <a:p>
            <a:pPr marL="109728" indent="0">
              <a:lnSpc>
                <a:spcPct val="107000"/>
              </a:lnSpc>
              <a:buNone/>
            </a:pPr>
            <a:endParaRPr lang="en-GB" sz="1600" dirty="0">
              <a:ea typeface="Calibri" panose="020F0502020204030204" pitchFamily="34" charset="0"/>
              <a:cs typeface="Times New Roman" panose="02020603050405020304" pitchFamily="18" charset="0"/>
            </a:endParaRPr>
          </a:p>
          <a:p>
            <a:pPr marL="109728" indent="0">
              <a:lnSpc>
                <a:spcPct val="107000"/>
              </a:lnSpc>
              <a:buNone/>
            </a:pPr>
            <a:r>
              <a:rPr lang="en-GB" sz="5600" dirty="0">
                <a:ea typeface="Calibri" panose="020F0502020204030204" pitchFamily="34" charset="0"/>
                <a:cs typeface="Times New Roman" panose="02020603050405020304" pitchFamily="18" charset="0"/>
              </a:rPr>
              <a:t>The ISPA Awards is the leading independent internet industry awards in the UK. The event celebrates and rewards the best providers in the sector with awards for broadband, hosting, cyber-security, VoIP, cloud and more. </a:t>
            </a:r>
          </a:p>
          <a:p>
            <a:pPr marL="109728" indent="0">
              <a:lnSpc>
                <a:spcPct val="107000"/>
              </a:lnSpc>
              <a:buNone/>
            </a:pPr>
            <a:r>
              <a:rPr lang="en-GB" sz="5600" dirty="0">
                <a:ea typeface="Calibri" panose="020F0502020204030204" pitchFamily="34" charset="0"/>
                <a:cs typeface="Times New Roman" panose="02020603050405020304" pitchFamily="18" charset="0"/>
              </a:rPr>
              <a:t>Get your company in front of over 300 senior figures from across the UK </a:t>
            </a:r>
            <a:r>
              <a:rPr lang="en-GB" sz="5600" dirty="0">
                <a:latin typeface="+mj-lt"/>
                <a:ea typeface="Calibri" panose="020F0502020204030204" pitchFamily="34" charset="0"/>
                <a:cs typeface="Times New Roman" panose="02020603050405020304" pitchFamily="18" charset="0"/>
              </a:rPr>
              <a:t>Internet industry.</a:t>
            </a:r>
          </a:p>
          <a:p>
            <a:pPr lvl="2"/>
            <a:endParaRPr lang="en-GB" sz="1600" dirty="0"/>
          </a:p>
          <a:p>
            <a:pPr lvl="2"/>
            <a:endParaRPr lang="en-GB" dirty="0"/>
          </a:p>
        </p:txBody>
      </p:sp>
      <p:sp>
        <p:nvSpPr>
          <p:cNvPr id="3" name="Title 2">
            <a:extLst>
              <a:ext uri="{FF2B5EF4-FFF2-40B4-BE49-F238E27FC236}">
                <a16:creationId xmlns:a16="http://schemas.microsoft.com/office/drawing/2014/main" id="{70B46191-9D14-4235-9498-148C136BA4D6}"/>
              </a:ext>
            </a:extLst>
          </p:cNvPr>
          <p:cNvSpPr>
            <a:spLocks noGrp="1"/>
          </p:cNvSpPr>
          <p:nvPr>
            <p:ph type="title"/>
          </p:nvPr>
        </p:nvSpPr>
        <p:spPr/>
        <p:txBody>
          <a:bodyPr/>
          <a:lstStyle/>
          <a:p>
            <a:r>
              <a:rPr lang="en-GB" dirty="0"/>
              <a:t>ISPA Awards</a:t>
            </a:r>
          </a:p>
        </p:txBody>
      </p:sp>
      <p:sp>
        <p:nvSpPr>
          <p:cNvPr id="6" name="TextBox 5">
            <a:extLst>
              <a:ext uri="{FF2B5EF4-FFF2-40B4-BE49-F238E27FC236}">
                <a16:creationId xmlns:a16="http://schemas.microsoft.com/office/drawing/2014/main" id="{F7068822-AD61-4F2B-892A-2A33FB03126B}"/>
              </a:ext>
            </a:extLst>
          </p:cNvPr>
          <p:cNvSpPr txBox="1"/>
          <p:nvPr/>
        </p:nvSpPr>
        <p:spPr>
          <a:xfrm>
            <a:off x="233909" y="3342442"/>
            <a:ext cx="5634262" cy="244948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28575">
            <a:solidFill>
              <a:srgbClr val="002060"/>
            </a:solidFill>
          </a:ln>
        </p:spPr>
        <p:txBody>
          <a:bodyPr wrap="square" lIns="216000" tIns="108000" rIns="216000" bIns="108000" rtlCol="0">
            <a:spAutoFit/>
          </a:bodyPr>
          <a:lstStyle/>
          <a:p>
            <a:r>
              <a:rPr lang="en-GB" b="1" dirty="0">
                <a:solidFill>
                  <a:schemeClr val="bg1"/>
                </a:solidFill>
                <a:effectLst>
                  <a:outerShdw blurRad="38100" dist="38100" dir="2700000" algn="tl">
                    <a:srgbClr val="000000">
                      <a:alpha val="43137"/>
                    </a:srgbClr>
                  </a:outerShdw>
                </a:effectLst>
              </a:rPr>
              <a:t>Your sponsorship would include these elements plus more!</a:t>
            </a:r>
          </a:p>
          <a:p>
            <a:endParaRPr lang="en-GB" sz="1100" b="1"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1200" dirty="0">
                <a:solidFill>
                  <a:schemeClr val="bg1"/>
                </a:solidFill>
                <a:effectLst>
                  <a:outerShdw blurRad="38100" dist="38100" dir="2700000" algn="tl">
                    <a:srgbClr val="000000">
                      <a:alpha val="43137"/>
                    </a:srgbClr>
                  </a:outerShdw>
                </a:effectLst>
                <a:latin typeface="Arial Narrow" panose="020B0606020202030204" pitchFamily="34" charset="0"/>
              </a:rPr>
              <a:t>Headline Sponsor credits on promotional mailouts and marketing materials</a:t>
            </a:r>
          </a:p>
          <a:p>
            <a:pPr marL="285750" indent="-285750">
              <a:buFont typeface="Arial" panose="020B0604020202020204" pitchFamily="34" charset="0"/>
              <a:buChar char="•"/>
            </a:pPr>
            <a:r>
              <a:rPr lang="en-GB" sz="1200" dirty="0">
                <a:solidFill>
                  <a:schemeClr val="bg1"/>
                </a:solidFill>
                <a:effectLst>
                  <a:outerShdw blurRad="38100" dist="38100" dir="2700000" algn="tl">
                    <a:srgbClr val="000000">
                      <a:alpha val="43137"/>
                    </a:srgbClr>
                  </a:outerShdw>
                </a:effectLst>
                <a:latin typeface="Arial Narrow" panose="020B0606020202030204" pitchFamily="34" charset="0"/>
              </a:rPr>
              <a:t>Logo and URL link on sponsors page of awards website</a:t>
            </a:r>
          </a:p>
          <a:p>
            <a:pPr marL="285750" indent="-285750">
              <a:buFont typeface="Arial" panose="020B0604020202020204" pitchFamily="34" charset="0"/>
              <a:buChar char="•"/>
            </a:pPr>
            <a:r>
              <a:rPr lang="en-GB" sz="1200" dirty="0">
                <a:solidFill>
                  <a:schemeClr val="bg1"/>
                </a:solidFill>
                <a:effectLst>
                  <a:outerShdw blurRad="38100" dist="38100" dir="2700000" algn="tl">
                    <a:srgbClr val="000000">
                      <a:alpha val="43137"/>
                    </a:srgbClr>
                  </a:outerShdw>
                </a:effectLst>
                <a:latin typeface="Arial Narrow" panose="020B0606020202030204" pitchFamily="34" charset="0"/>
              </a:rPr>
              <a:t>10 Tickets to the event including a 3 course meal, wine and entertainment (worth £2500)</a:t>
            </a:r>
          </a:p>
          <a:p>
            <a:pPr marL="285750" indent="-285750">
              <a:buFont typeface="Arial" panose="020B0604020202020204" pitchFamily="34" charset="0"/>
              <a:buChar char="•"/>
            </a:pPr>
            <a:r>
              <a:rPr lang="en-GB" sz="1200" dirty="0">
                <a:solidFill>
                  <a:schemeClr val="bg1"/>
                </a:solidFill>
                <a:effectLst>
                  <a:outerShdw blurRad="38100" dist="38100" dir="2700000" algn="tl">
                    <a:srgbClr val="000000">
                      <a:alpha val="43137"/>
                    </a:srgbClr>
                  </a:outerShdw>
                </a:effectLst>
                <a:latin typeface="Arial Narrow" panose="020B0606020202030204" pitchFamily="34" charset="0"/>
              </a:rPr>
              <a:t>Logo credits on screen and stage branding at the event</a:t>
            </a:r>
          </a:p>
          <a:p>
            <a:pPr marL="285750" indent="-285750">
              <a:buFont typeface="Arial" panose="020B0604020202020204" pitchFamily="34" charset="0"/>
              <a:buChar char="•"/>
            </a:pPr>
            <a:r>
              <a:rPr lang="en-GB" sz="1200" dirty="0">
                <a:solidFill>
                  <a:schemeClr val="bg1"/>
                </a:solidFill>
                <a:effectLst>
                  <a:outerShdw blurRad="38100" dist="38100" dir="2700000" algn="tl">
                    <a:srgbClr val="000000">
                      <a:alpha val="43137"/>
                    </a:srgbClr>
                  </a:outerShdw>
                </a:effectLst>
                <a:latin typeface="Arial Narrow" panose="020B0606020202030204" pitchFamily="34" charset="0"/>
              </a:rPr>
              <a:t>Advert on a prominent page in the event programme</a:t>
            </a:r>
          </a:p>
          <a:p>
            <a:pPr marL="285750" indent="-285750">
              <a:buFont typeface="Arial" panose="020B0604020202020204" pitchFamily="34" charset="0"/>
              <a:buChar char="•"/>
            </a:pPr>
            <a:r>
              <a:rPr lang="en-GB" sz="1200" dirty="0">
                <a:solidFill>
                  <a:schemeClr val="bg1"/>
                </a:solidFill>
                <a:effectLst>
                  <a:outerShdw blurRad="38100" dist="38100" dir="2700000" algn="tl">
                    <a:srgbClr val="000000">
                      <a:alpha val="43137"/>
                    </a:srgbClr>
                  </a:outerShdw>
                </a:effectLst>
                <a:latin typeface="Arial Narrow" panose="020B0606020202030204" pitchFamily="34" charset="0"/>
              </a:rPr>
              <a:t>Mention in the press release and on Twitter</a:t>
            </a:r>
          </a:p>
          <a:p>
            <a:pPr marL="285750" indent="-285750">
              <a:buFont typeface="Arial" panose="020B0604020202020204" pitchFamily="34" charset="0"/>
              <a:buChar char="•"/>
            </a:pPr>
            <a:r>
              <a:rPr lang="en-GB" sz="1200" dirty="0">
                <a:solidFill>
                  <a:schemeClr val="bg1"/>
                </a:solidFill>
                <a:effectLst>
                  <a:outerShdw blurRad="38100" dist="38100" dir="2700000" algn="tl">
                    <a:srgbClr val="000000">
                      <a:alpha val="43137"/>
                    </a:srgbClr>
                  </a:outerShdw>
                </a:effectLst>
                <a:latin typeface="Arial Narrow" panose="020B0606020202030204" pitchFamily="34" charset="0"/>
              </a:rPr>
              <a:t>Exclusive sponsorship in your sector</a:t>
            </a:r>
          </a:p>
          <a:p>
            <a:pPr marL="285750" indent="-285750">
              <a:buFont typeface="Arial" panose="020B0604020202020204" pitchFamily="34" charset="0"/>
              <a:buChar char="•"/>
            </a:pPr>
            <a:endParaRPr lang="en-GB" sz="1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8" name="Picture 7" descr="A picture containing table, cake, indoor, candle&#10;&#10;Description generated with very high confidence">
            <a:extLst>
              <a:ext uri="{FF2B5EF4-FFF2-40B4-BE49-F238E27FC236}">
                <a16:creationId xmlns:a16="http://schemas.microsoft.com/office/drawing/2014/main" id="{5D4D451D-A39E-453C-BB5A-954AB26214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33653" y="786221"/>
            <a:ext cx="1879042" cy="2818563"/>
          </a:xfrm>
          <a:prstGeom prst="rect">
            <a:avLst/>
          </a:prstGeom>
          <a:ln/>
        </p:spPr>
        <p:style>
          <a:lnRef idx="1">
            <a:schemeClr val="accent6"/>
          </a:lnRef>
          <a:fillRef idx="2">
            <a:schemeClr val="accent6"/>
          </a:fillRef>
          <a:effectRef idx="1">
            <a:schemeClr val="accent6"/>
          </a:effectRef>
          <a:fontRef idx="minor">
            <a:schemeClr val="dk1"/>
          </a:fontRef>
        </p:style>
      </p:pic>
      <p:pic>
        <p:nvPicPr>
          <p:cNvPr id="14" name="Picture 13" descr="A person wearing a suit and tie&#10;&#10;Description generated with very high confidence">
            <a:extLst>
              <a:ext uri="{FF2B5EF4-FFF2-40B4-BE49-F238E27FC236}">
                <a16:creationId xmlns:a16="http://schemas.microsoft.com/office/drawing/2014/main" id="{27089D8A-E0AC-4D4D-AD86-0E87FB2A66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2276" y="3540739"/>
            <a:ext cx="1667157" cy="1111437"/>
          </a:xfrm>
          <a:prstGeom prst="rect">
            <a:avLst/>
          </a:prstGeom>
          <a:ln/>
        </p:spPr>
        <p:style>
          <a:lnRef idx="1">
            <a:schemeClr val="accent6"/>
          </a:lnRef>
          <a:fillRef idx="2">
            <a:schemeClr val="accent6"/>
          </a:fillRef>
          <a:effectRef idx="1">
            <a:schemeClr val="accent6"/>
          </a:effectRef>
          <a:fontRef idx="minor">
            <a:schemeClr val="dk1"/>
          </a:fontRef>
        </p:style>
      </p:pic>
      <p:pic>
        <p:nvPicPr>
          <p:cNvPr id="17" name="Picture 16" descr="A person wearing a suit and tie&#10;&#10;Description generated with very high confidence">
            <a:extLst>
              <a:ext uri="{FF2B5EF4-FFF2-40B4-BE49-F238E27FC236}">
                <a16:creationId xmlns:a16="http://schemas.microsoft.com/office/drawing/2014/main" id="{FC9AE6EF-5B68-47CB-B792-0511360B60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05046" y="3129576"/>
            <a:ext cx="1673323" cy="1196005"/>
          </a:xfrm>
          <a:prstGeom prst="rect">
            <a:avLst/>
          </a:prstGeom>
          <a:ln/>
        </p:spPr>
        <p:style>
          <a:lnRef idx="1">
            <a:schemeClr val="accent6"/>
          </a:lnRef>
          <a:fillRef idx="2">
            <a:schemeClr val="accent6"/>
          </a:fillRef>
          <a:effectRef idx="1">
            <a:schemeClr val="accent6"/>
          </a:effectRef>
          <a:fontRef idx="minor">
            <a:schemeClr val="dk1"/>
          </a:fontRef>
        </p:style>
      </p:pic>
      <p:pic>
        <p:nvPicPr>
          <p:cNvPr id="5" name="Picture 4" descr="A group of people sitting at a table&#10;&#10;Description generated with very high confidence">
            <a:extLst>
              <a:ext uri="{FF2B5EF4-FFF2-40B4-BE49-F238E27FC236}">
                <a16:creationId xmlns:a16="http://schemas.microsoft.com/office/drawing/2014/main" id="{05B4D80C-175E-4E17-B05B-455181CF3F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0592" y="4640293"/>
            <a:ext cx="1693389" cy="1128926"/>
          </a:xfrm>
          <a:prstGeom prst="rect">
            <a:avLst/>
          </a:prstGeom>
          <a:ln/>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50665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89CED0B-B604-499E-A1D3-6E0792771F3B}"/>
              </a:ext>
            </a:extLst>
          </p:cNvPr>
          <p:cNvSpPr>
            <a:spLocks noGrp="1"/>
          </p:cNvSpPr>
          <p:nvPr>
            <p:ph type="title"/>
          </p:nvPr>
        </p:nvSpPr>
        <p:spPr>
          <a:xfrm>
            <a:off x="484909" y="265402"/>
            <a:ext cx="8229600" cy="1143000"/>
          </a:xfrm>
        </p:spPr>
        <p:txBody>
          <a:bodyPr/>
          <a:lstStyle/>
          <a:p>
            <a:r>
              <a:rPr lang="en-GB" dirty="0"/>
              <a:t>ISPA Conference</a:t>
            </a:r>
          </a:p>
        </p:txBody>
      </p:sp>
      <p:sp>
        <p:nvSpPr>
          <p:cNvPr id="6" name="TextBox 5">
            <a:extLst>
              <a:ext uri="{FF2B5EF4-FFF2-40B4-BE49-F238E27FC236}">
                <a16:creationId xmlns:a16="http://schemas.microsoft.com/office/drawing/2014/main" id="{2C5E98B0-1099-4408-BEE7-6501865B3E17}"/>
              </a:ext>
            </a:extLst>
          </p:cNvPr>
          <p:cNvSpPr txBox="1"/>
          <p:nvPr/>
        </p:nvSpPr>
        <p:spPr>
          <a:xfrm>
            <a:off x="5755151" y="1452498"/>
            <a:ext cx="3066486" cy="323432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28575">
            <a:solidFill>
              <a:srgbClr val="002060"/>
            </a:solidFill>
          </a:ln>
        </p:spPr>
        <p:txBody>
          <a:bodyPr wrap="square" lIns="216000" tIns="108000" rIns="216000" bIns="108000" rtlCol="0">
            <a:spAutoFit/>
          </a:bodyPr>
          <a:lstStyle/>
          <a:p>
            <a:r>
              <a:rPr lang="en-GB" b="1" dirty="0">
                <a:solidFill>
                  <a:schemeClr val="bg1"/>
                </a:solidFill>
                <a:effectLst>
                  <a:innerShdw blurRad="63500" dist="50800" dir="13500000">
                    <a:prstClr val="black">
                      <a:alpha val="50000"/>
                    </a:prstClr>
                  </a:innerShdw>
                </a:effectLst>
              </a:rPr>
              <a:t>Your sponsorship would include: </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Sponsor credits on promotional mailouts and marketing materials</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Logo and URL link on sponsors page of  Conference website</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Tickets to the event</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Logo credits on screen </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Advert in the event programme </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Editorial in monthly newsletter</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Marketing literature in delegate packs </a:t>
            </a:r>
          </a:p>
          <a:p>
            <a:pPr marL="285750" indent="-285750">
              <a:buFont typeface="Arial" panose="020B0604020202020204" pitchFamily="34" charset="0"/>
              <a:buChar char="•"/>
            </a:pPr>
            <a:r>
              <a:rPr lang="en-GB" sz="1200" dirty="0">
                <a:solidFill>
                  <a:schemeClr val="bg1"/>
                </a:solidFill>
                <a:latin typeface="Arial Narrow" panose="020B0606020202030204" pitchFamily="34" charset="0"/>
              </a:rPr>
              <a:t>View of the delegate list ahead of the event and assisted introductions with prospective customers</a:t>
            </a:r>
          </a:p>
          <a:p>
            <a:pPr marL="285750" indent="-285750">
              <a:buFont typeface="Arial" panose="020B0604020202020204" pitchFamily="34" charset="0"/>
              <a:buChar char="•"/>
            </a:pPr>
            <a:endParaRPr lang="en-GB" sz="1600" i="1" dirty="0">
              <a:solidFill>
                <a:schemeClr val="bg1"/>
              </a:solidFill>
              <a:effectLst>
                <a:innerShdw blurRad="63500" dist="50800" dir="13500000">
                  <a:prstClr val="black">
                    <a:alpha val="50000"/>
                  </a:prstClr>
                </a:innerShdw>
              </a:effectLst>
              <a:latin typeface="Arial Narrow" panose="020B0606020202030204" pitchFamily="34" charset="0"/>
            </a:endParaRPr>
          </a:p>
        </p:txBody>
      </p:sp>
      <p:sp>
        <p:nvSpPr>
          <p:cNvPr id="7" name="TextBox 6">
            <a:extLst>
              <a:ext uri="{FF2B5EF4-FFF2-40B4-BE49-F238E27FC236}">
                <a16:creationId xmlns:a16="http://schemas.microsoft.com/office/drawing/2014/main" id="{E50D41A6-C8AC-4859-8679-68216D92AE25}"/>
              </a:ext>
            </a:extLst>
          </p:cNvPr>
          <p:cNvSpPr txBox="1"/>
          <p:nvPr/>
        </p:nvSpPr>
        <p:spPr>
          <a:xfrm>
            <a:off x="326459" y="2934160"/>
            <a:ext cx="5341091" cy="738664"/>
          </a:xfrm>
          <a:prstGeom prst="rect">
            <a:avLst/>
          </a:prstGeom>
          <a:noFill/>
        </p:spPr>
        <p:txBody>
          <a:bodyPr wrap="square" rtlCol="0" anchor="t">
            <a:spAutoFit/>
          </a:bodyPr>
          <a:lstStyle/>
          <a:p>
            <a:pPr marL="285750" indent="-285750">
              <a:buFont typeface="Arial" panose="020B0604020202020204" pitchFamily="34" charset="0"/>
              <a:buChar char="•"/>
            </a:pPr>
            <a:r>
              <a:rPr lang="en-GB" sz="1400" dirty="0"/>
              <a:t>Option 1: Sponsor the lunch and refreshments</a:t>
            </a:r>
          </a:p>
          <a:p>
            <a:pPr marL="285750" indent="-285750">
              <a:buFont typeface="Arial" panose="020B0604020202020204" pitchFamily="34" charset="0"/>
              <a:buChar char="•"/>
            </a:pPr>
            <a:r>
              <a:rPr lang="en-GB" sz="1400" dirty="0"/>
              <a:t>Option 2: Branded panel sponsorship</a:t>
            </a:r>
          </a:p>
          <a:p>
            <a:pPr marL="285750" indent="-285750">
              <a:buFont typeface="Arial" panose="020B0604020202020204" pitchFamily="34" charset="0"/>
              <a:buChar char="•"/>
            </a:pPr>
            <a:r>
              <a:rPr lang="en-GB" sz="1400" dirty="0"/>
              <a:t>Option 3: Keynote speaking slot during the day</a:t>
            </a:r>
          </a:p>
        </p:txBody>
      </p:sp>
      <p:pic>
        <p:nvPicPr>
          <p:cNvPr id="8" name="Content Placeholder 7" descr="A group of people standing in front of a store&#10;&#10;Description generated with very high confidence">
            <a:extLst>
              <a:ext uri="{FF2B5EF4-FFF2-40B4-BE49-F238E27FC236}">
                <a16:creationId xmlns:a16="http://schemas.microsoft.com/office/drawing/2014/main" id="{8338BA43-0C0D-4903-A481-DB59F5F535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218" y="3974668"/>
            <a:ext cx="1963782" cy="1316208"/>
          </a:xfrm>
          <a:prstGeom prst="rect">
            <a:avLst/>
          </a:prstGeom>
          <a:ln>
            <a:noFill/>
          </a:ln>
          <a:effectLst>
            <a:outerShdw blurRad="190500" algn="tl" rotWithShape="0">
              <a:srgbClr val="000000">
                <a:alpha val="70000"/>
              </a:srgbClr>
            </a:outerShdw>
          </a:effectLst>
        </p:spPr>
      </p:pic>
      <p:pic>
        <p:nvPicPr>
          <p:cNvPr id="9" name="Picture 8" descr="A group of people in a room&#10;&#10;Description generated with very high confidence">
            <a:extLst>
              <a:ext uri="{FF2B5EF4-FFF2-40B4-BE49-F238E27FC236}">
                <a16:creationId xmlns:a16="http://schemas.microsoft.com/office/drawing/2014/main" id="{E02FBDFF-D1BB-41C4-B4B6-962E9496BE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8475" y="4050016"/>
            <a:ext cx="1749207" cy="1174922"/>
          </a:xfrm>
          <a:prstGeom prst="rect">
            <a:avLst/>
          </a:prstGeom>
          <a:ln>
            <a:noFill/>
          </a:ln>
          <a:effectLst>
            <a:outerShdw blurRad="190500" algn="tl" rotWithShape="0">
              <a:srgbClr val="000000">
                <a:alpha val="70000"/>
              </a:srgbClr>
            </a:outerShdw>
          </a:effectLst>
        </p:spPr>
      </p:pic>
      <p:pic>
        <p:nvPicPr>
          <p:cNvPr id="10" name="Picture 9" descr="A person standing in front of a box&#10;&#10;Description generated with high confidence">
            <a:extLst>
              <a:ext uri="{FF2B5EF4-FFF2-40B4-BE49-F238E27FC236}">
                <a16:creationId xmlns:a16="http://schemas.microsoft.com/office/drawing/2014/main" id="{884F5E43-D14E-47D6-AAFC-6229E53AB1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0107" y="4686818"/>
            <a:ext cx="1993833" cy="1334714"/>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667DC482-7E72-45C9-B9C1-29831DC68B71}"/>
              </a:ext>
            </a:extLst>
          </p:cNvPr>
          <p:cNvSpPr txBox="1"/>
          <p:nvPr/>
        </p:nvSpPr>
        <p:spPr>
          <a:xfrm>
            <a:off x="409964" y="1787583"/>
            <a:ext cx="5095221" cy="954107"/>
          </a:xfrm>
          <a:prstGeom prst="rect">
            <a:avLst/>
          </a:prstGeom>
          <a:noFill/>
        </p:spPr>
        <p:txBody>
          <a:bodyPr wrap="square" rtlCol="0">
            <a:spAutoFit/>
          </a:bodyPr>
          <a:lstStyle/>
          <a:p>
            <a:pPr indent="-255905"/>
            <a:r>
              <a:rPr lang="en-GB" sz="1400" dirty="0">
                <a:ea typeface="Verdana"/>
                <a:cs typeface="Arial"/>
              </a:rPr>
              <a:t>ISPA’s largest and most high profile policy event, with over 100 delegates gaining market insight as well analysing and debating the pressing regulatory, legal, policy and technological issues.</a:t>
            </a:r>
            <a:endParaRPr lang="en-US" sz="1400" dirty="0">
              <a:ea typeface="Verdana" panose="020B0604030504040204" pitchFamily="34" charset="0"/>
              <a:cs typeface="Arial"/>
            </a:endParaRPr>
          </a:p>
        </p:txBody>
      </p:sp>
    </p:spTree>
    <p:extLst>
      <p:ext uri="{BB962C8B-B14F-4D97-AF65-F5344CB8AC3E}">
        <p14:creationId xmlns:p14="http://schemas.microsoft.com/office/powerpoint/2010/main" val="345868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18466-F5EB-444C-9340-4A4E57D2136B}"/>
              </a:ext>
            </a:extLst>
          </p:cNvPr>
          <p:cNvSpPr>
            <a:spLocks noGrp="1"/>
          </p:cNvSpPr>
          <p:nvPr>
            <p:ph type="title"/>
          </p:nvPr>
        </p:nvSpPr>
        <p:spPr/>
        <p:txBody>
          <a:bodyPr>
            <a:noAutofit/>
          </a:bodyPr>
          <a:lstStyle/>
          <a:p>
            <a:r>
              <a:rPr lang="en-GB" sz="3200" dirty="0"/>
              <a:t>Parliament &amp; </a:t>
            </a:r>
            <a:r>
              <a:rPr lang="en-GB" sz="3200"/>
              <a:t>Internet Conference</a:t>
            </a:r>
            <a:endParaRPr lang="en-GB" sz="3200" dirty="0"/>
          </a:p>
        </p:txBody>
      </p:sp>
      <p:pic>
        <p:nvPicPr>
          <p:cNvPr id="5" name="Picture 4">
            <a:extLst>
              <a:ext uri="{FF2B5EF4-FFF2-40B4-BE49-F238E27FC236}">
                <a16:creationId xmlns:a16="http://schemas.microsoft.com/office/drawing/2014/main" id="{13DF393E-2DBF-4A65-8E40-EE92673030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357" b="41791"/>
          <a:stretch/>
        </p:blipFill>
        <p:spPr>
          <a:xfrm>
            <a:off x="817892" y="2545006"/>
            <a:ext cx="7508212" cy="1344019"/>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1591CCE5-4DD6-4EF9-8E2F-0460A2B96A4C}"/>
              </a:ext>
            </a:extLst>
          </p:cNvPr>
          <p:cNvSpPr txBox="1"/>
          <p:nvPr/>
        </p:nvSpPr>
        <p:spPr>
          <a:xfrm>
            <a:off x="1219526" y="3980518"/>
            <a:ext cx="6704945" cy="197243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28575">
            <a:solidFill>
              <a:srgbClr val="002060"/>
            </a:solidFill>
          </a:ln>
        </p:spPr>
        <p:txBody>
          <a:bodyPr wrap="square" lIns="216000" tIns="108000" rIns="216000" bIns="108000" rtlCol="0">
            <a:spAutoFit/>
          </a:bodyPr>
          <a:lstStyle/>
          <a:p>
            <a:r>
              <a:rPr lang="en-GB" b="1" dirty="0">
                <a:solidFill>
                  <a:schemeClr val="bg1"/>
                </a:solidFill>
                <a:effectLst>
                  <a:innerShdw blurRad="63500" dist="50800" dir="13500000">
                    <a:prstClr val="black">
                      <a:alpha val="50000"/>
                    </a:prstClr>
                  </a:innerShdw>
                </a:effectLst>
              </a:rPr>
              <a:t>Your sponsorship could include: </a:t>
            </a:r>
          </a:p>
          <a:p>
            <a:pPr marL="285750" lvl="2" indent="-285750" algn="just">
              <a:buFont typeface="Arial" panose="020B0604020202020204" pitchFamily="34" charset="0"/>
              <a:buChar char="•"/>
            </a:pPr>
            <a:r>
              <a:rPr lang="en-GB" sz="1200" dirty="0">
                <a:solidFill>
                  <a:schemeClr val="bg1"/>
                </a:solidFill>
                <a:latin typeface="Arial Narrow" panose="020B0606020202030204" pitchFamily="34" charset="0"/>
              </a:rPr>
              <a:t>Ten minute keynote address – aligned with keynote Government speaking slot (where timings are possible)</a:t>
            </a:r>
          </a:p>
          <a:p>
            <a:pPr marL="285750" lvl="2" indent="-285750" algn="just">
              <a:buFont typeface="Arial" panose="020B0604020202020204" pitchFamily="34" charset="0"/>
              <a:buChar char="•"/>
            </a:pPr>
            <a:r>
              <a:rPr lang="en-GB" sz="1200" dirty="0">
                <a:solidFill>
                  <a:schemeClr val="bg1"/>
                </a:solidFill>
                <a:latin typeface="Arial Narrow" panose="020B0606020202030204" pitchFamily="34" charset="0"/>
              </a:rPr>
              <a:t>Option to work with organisers to plan major themes</a:t>
            </a:r>
          </a:p>
          <a:p>
            <a:pPr marL="285750" lvl="2" indent="-285750">
              <a:buFont typeface="Arial" panose="020B0604020202020204" pitchFamily="34" charset="0"/>
              <a:buChar char="•"/>
            </a:pPr>
            <a:r>
              <a:rPr lang="en-GB" sz="1200" dirty="0">
                <a:solidFill>
                  <a:schemeClr val="bg1"/>
                </a:solidFill>
                <a:latin typeface="Arial Narrow" panose="020B0606020202030204" pitchFamily="34" charset="0"/>
              </a:rPr>
              <a:t>Participation in a panel session of your choice with input into the theme and lead introduction to the session</a:t>
            </a:r>
          </a:p>
          <a:p>
            <a:pPr marL="285750" lvl="2" indent="-285750" algn="just">
              <a:buFont typeface="Arial" panose="020B0604020202020204" pitchFamily="34" charset="0"/>
              <a:buChar char="•"/>
            </a:pPr>
            <a:r>
              <a:rPr lang="en-GB" sz="1200" dirty="0">
                <a:solidFill>
                  <a:schemeClr val="bg1"/>
                </a:solidFill>
                <a:latin typeface="Arial Narrow" panose="020B0606020202030204" pitchFamily="34" charset="0"/>
              </a:rPr>
              <a:t>Option to participate in another panel session if relevant</a:t>
            </a:r>
          </a:p>
          <a:p>
            <a:pPr marL="285750" lvl="2" indent="-285750" algn="just">
              <a:buFont typeface="Arial" panose="020B0604020202020204" pitchFamily="34" charset="0"/>
              <a:buChar char="•"/>
            </a:pPr>
            <a:r>
              <a:rPr lang="en-GB" sz="1200" dirty="0">
                <a:solidFill>
                  <a:schemeClr val="bg1"/>
                </a:solidFill>
                <a:latin typeface="Arial Narrow" panose="020B0606020202030204" pitchFamily="34" charset="0"/>
              </a:rPr>
              <a:t>Logo to be displayed on all promotional communication relating to the Conference and on the website </a:t>
            </a:r>
          </a:p>
          <a:p>
            <a:pPr marL="285750" lvl="2" indent="-285750" algn="just">
              <a:buFont typeface="Arial" panose="020B0604020202020204" pitchFamily="34" charset="0"/>
              <a:buChar char="•"/>
            </a:pPr>
            <a:r>
              <a:rPr lang="en-GB" sz="1200" dirty="0">
                <a:solidFill>
                  <a:schemeClr val="bg1"/>
                </a:solidFill>
                <a:latin typeface="Arial Narrow" panose="020B0606020202030204" pitchFamily="34" charset="0"/>
              </a:rPr>
              <a:t>Display of marketing material at the event</a:t>
            </a:r>
          </a:p>
          <a:p>
            <a:pPr marL="285750" lvl="2" indent="-285750" algn="just">
              <a:buFont typeface="Arial" panose="020B0604020202020204" pitchFamily="34" charset="0"/>
              <a:buChar char="•"/>
            </a:pPr>
            <a:r>
              <a:rPr lang="en-GB" sz="1200" dirty="0">
                <a:solidFill>
                  <a:schemeClr val="bg1"/>
                </a:solidFill>
                <a:latin typeface="Arial Narrow" panose="020B0606020202030204" pitchFamily="34" charset="0"/>
              </a:rPr>
              <a:t>Option to send information in follow up communication to attendees</a:t>
            </a:r>
          </a:p>
          <a:p>
            <a:pPr marL="285750" lvl="2" indent="-285750" algn="just">
              <a:buFont typeface="Arial" panose="020B0604020202020204" pitchFamily="34" charset="0"/>
              <a:buChar char="•"/>
            </a:pPr>
            <a:r>
              <a:rPr lang="en-GB" sz="1200" dirty="0">
                <a:solidFill>
                  <a:schemeClr val="bg1"/>
                </a:solidFill>
                <a:latin typeface="Arial Narrow" panose="020B0606020202030204" pitchFamily="34" charset="0"/>
              </a:rPr>
              <a:t>Social Media and press engagement</a:t>
            </a:r>
          </a:p>
        </p:txBody>
      </p:sp>
      <p:sp>
        <p:nvSpPr>
          <p:cNvPr id="8" name="TextBox 7">
            <a:extLst>
              <a:ext uri="{FF2B5EF4-FFF2-40B4-BE49-F238E27FC236}">
                <a16:creationId xmlns:a16="http://schemas.microsoft.com/office/drawing/2014/main" id="{285C7AF6-7DE2-40FA-87B7-C4DC9C7590F8}"/>
              </a:ext>
            </a:extLst>
          </p:cNvPr>
          <p:cNvSpPr txBox="1"/>
          <p:nvPr/>
        </p:nvSpPr>
        <p:spPr>
          <a:xfrm>
            <a:off x="268510" y="1191629"/>
            <a:ext cx="8769998" cy="861774"/>
          </a:xfrm>
          <a:prstGeom prst="rect">
            <a:avLst/>
          </a:prstGeom>
          <a:noFill/>
        </p:spPr>
        <p:txBody>
          <a:bodyPr wrap="square" rtlCol="0">
            <a:spAutoFit/>
          </a:bodyPr>
          <a:lstStyle/>
          <a:p>
            <a:endParaRPr lang="en-GB" sz="800" dirty="0"/>
          </a:p>
          <a:p>
            <a:r>
              <a:rPr lang="en-GB" sz="1400" dirty="0"/>
              <a:t>The Parliament &amp; Internet conference has up to 200 delegates each year from Government, Parliament, Whitehall, industry and civil society.  The event has a range of panel sessions, presentations, and workshops to encourage focused discussion of key industry issues</a:t>
            </a:r>
          </a:p>
        </p:txBody>
      </p:sp>
    </p:spTree>
    <p:extLst>
      <p:ext uri="{BB962C8B-B14F-4D97-AF65-F5344CB8AC3E}">
        <p14:creationId xmlns:p14="http://schemas.microsoft.com/office/powerpoint/2010/main" val="310212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anchor="t">
            <a:normAutofit/>
          </a:bodyPr>
          <a:lstStyle/>
          <a:p>
            <a:pPr>
              <a:buFont typeface="Wingdings" panose="05000000000000000000" pitchFamily="2" charset="2"/>
              <a:buChar char="Ø"/>
            </a:pPr>
            <a:endParaRPr lang="en-US" sz="1800" dirty="0">
              <a:ea typeface="Verdana" panose="020B0604030504040204" pitchFamily="34" charset="0"/>
              <a:cs typeface="Verdana" panose="020B0604030504040204" pitchFamily="34" charset="0"/>
            </a:endParaRPr>
          </a:p>
          <a:p>
            <a:pPr>
              <a:buFont typeface="Wingdings" panose="05000000000000000000" pitchFamily="2" charset="2"/>
              <a:buChar char="Ø"/>
            </a:pPr>
            <a:r>
              <a:rPr lang="en-US" sz="1800" dirty="0">
                <a:ea typeface="Verdana" panose="020B0604030504040204" pitchFamily="34" charset="0"/>
                <a:cs typeface="Verdana" panose="020B0604030504040204" pitchFamily="34" charset="0"/>
              </a:rPr>
              <a:t>If you would like to partner with ISPA, or discuss the options in more detail, you can contact us via email or phone</a:t>
            </a:r>
          </a:p>
          <a:p>
            <a:pPr>
              <a:buFont typeface="Wingdings" panose="05000000000000000000" pitchFamily="2" charset="2"/>
              <a:buChar char="Ø"/>
            </a:pPr>
            <a:endParaRPr lang="en-US" sz="1800" dirty="0">
              <a:ea typeface="Verdana" panose="020B0604030504040204" pitchFamily="34" charset="0"/>
              <a:cs typeface="Verdana" panose="020B0604030504040204" pitchFamily="34" charset="0"/>
            </a:endParaRPr>
          </a:p>
          <a:p>
            <a:pPr lvl="1">
              <a:buFont typeface="Arial" panose="020B0604020202020204" pitchFamily="34" charset="0"/>
              <a:buChar char="•"/>
            </a:pPr>
            <a:r>
              <a:rPr lang="en-US" sz="1800" dirty="0">
                <a:ea typeface="Verdana" panose="020B0604030504040204" pitchFamily="34" charset="0"/>
                <a:cs typeface="Verdana" panose="020B0604030504040204" pitchFamily="34" charset="0"/>
                <a:hlinkClick r:id="rId3"/>
              </a:rPr>
              <a:t>admin@ISPA.org</a:t>
            </a:r>
            <a:r>
              <a:rPr lang="en-US" sz="1800">
                <a:ea typeface="Verdana" panose="020B0604030504040204" pitchFamily="34" charset="0"/>
                <a:cs typeface="Verdana" panose="020B0604030504040204" pitchFamily="34" charset="0"/>
                <a:hlinkClick r:id="rId3"/>
              </a:rPr>
              <a:t>.uk</a:t>
            </a:r>
            <a:endParaRPr lang="en-US" sz="1800">
              <a:ea typeface="Verdana" panose="020B0604030504040204" pitchFamily="34" charset="0"/>
              <a:cs typeface="Verdana" panose="020B0604030504040204" pitchFamily="34" charset="0"/>
            </a:endParaRPr>
          </a:p>
          <a:p>
            <a:pPr marL="393192" lvl="1" indent="0">
              <a:buNone/>
            </a:pPr>
            <a:endParaRPr lang="en-US" sz="1800" dirty="0">
              <a:ea typeface="Verdana" panose="020B0604030504040204" pitchFamily="34" charset="0"/>
              <a:cs typeface="Verdana" panose="020B0604030504040204" pitchFamily="34" charset="0"/>
            </a:endParaRPr>
          </a:p>
          <a:p>
            <a:pPr lvl="1">
              <a:buFont typeface="Arial" panose="020B0604020202020204" pitchFamily="34" charset="0"/>
              <a:buChar char="•"/>
            </a:pPr>
            <a:r>
              <a:rPr lang="en-US" sz="1800" dirty="0">
                <a:ea typeface="Verdana" panose="020B0604030504040204" pitchFamily="34" charset="0"/>
                <a:cs typeface="Verdana" panose="020B0604030504040204" pitchFamily="34" charset="0"/>
              </a:rPr>
              <a:t>Speak to Andrew on 020 3397 3304</a:t>
            </a:r>
          </a:p>
          <a:p>
            <a:pPr>
              <a:buFont typeface="Wingdings" panose="05000000000000000000" pitchFamily="2" charset="2"/>
              <a:buChar char="Ø"/>
            </a:pPr>
            <a:endParaRPr lang="en-GB" sz="20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dirty="0">
              <a:cs typeface="Lucida Sans Unicode"/>
            </a:endParaRPr>
          </a:p>
        </p:txBody>
      </p:sp>
      <p:sp>
        <p:nvSpPr>
          <p:cNvPr id="3" name="Title 2"/>
          <p:cNvSpPr>
            <a:spLocks noGrp="1"/>
          </p:cNvSpPr>
          <p:nvPr>
            <p:ph type="title"/>
          </p:nvPr>
        </p:nvSpPr>
        <p:spPr/>
        <p:txBody>
          <a:bodyPr/>
          <a:lstStyle/>
          <a:p>
            <a:r>
              <a:rPr lang="en-US"/>
              <a:t>Contact ISPA to find out more </a:t>
            </a:r>
          </a:p>
        </p:txBody>
      </p:sp>
    </p:spTree>
    <p:extLst>
      <p:ext uri="{BB962C8B-B14F-4D97-AF65-F5344CB8AC3E}">
        <p14:creationId xmlns:p14="http://schemas.microsoft.com/office/powerpoint/2010/main" val="292733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Off-page Connector 3">
            <a:extLst>
              <a:ext uri="{FF2B5EF4-FFF2-40B4-BE49-F238E27FC236}">
                <a16:creationId xmlns:a16="http://schemas.microsoft.com/office/drawing/2014/main" id="{BFD8EC4A-5CFA-4A35-BCDE-BAEDE15AF05E}"/>
              </a:ext>
            </a:extLst>
          </p:cNvPr>
          <p:cNvSpPr/>
          <p:nvPr/>
        </p:nvSpPr>
        <p:spPr>
          <a:xfrm>
            <a:off x="414412" y="2948788"/>
            <a:ext cx="7819305" cy="2995612"/>
          </a:xfrm>
          <a:prstGeom prst="flowChartOffpageConnector">
            <a:avLst/>
          </a:prstGeom>
          <a:solidFill>
            <a:schemeClr val="bg1"/>
          </a:solidFill>
          <a:ln>
            <a:solidFill>
              <a:srgbClr val="032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90113AA-E5EC-4C8E-86CC-7BA25E7ADDA2}"/>
              </a:ext>
            </a:extLst>
          </p:cNvPr>
          <p:cNvSpPr/>
          <p:nvPr/>
        </p:nvSpPr>
        <p:spPr>
          <a:xfrm>
            <a:off x="1918930" y="2957578"/>
            <a:ext cx="5214065" cy="338554"/>
          </a:xfrm>
          <a:prstGeom prst="rect">
            <a:avLst/>
          </a:prstGeom>
        </p:spPr>
        <p:txBody>
          <a:bodyPr wrap="square">
            <a:spAutoFit/>
          </a:bodyPr>
          <a:lstStyle/>
          <a:p>
            <a:pPr algn="ctr"/>
            <a:r>
              <a:rPr lang="en-GB" sz="1600" b="1">
                <a:solidFill>
                  <a:schemeClr val="bg2">
                    <a:lumMod val="75000"/>
                  </a:schemeClr>
                </a:solidFill>
                <a:ea typeface="Verdana" panose="020B0604030504040204" pitchFamily="34" charset="0"/>
                <a:cs typeface="Verdana" panose="020B0604030504040204" pitchFamily="34" charset="0"/>
              </a:rPr>
              <a:t>ISPA Members include:</a:t>
            </a:r>
            <a:endParaRPr lang="fr-BE" sz="1600" b="1">
              <a:solidFill>
                <a:schemeClr val="bg2">
                  <a:lumMod val="75000"/>
                </a:schemeClr>
              </a:solidFill>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9DCCF39D-6FF8-4552-8C74-254E960E854C}"/>
              </a:ext>
            </a:extLst>
          </p:cNvPr>
          <p:cNvSpPr/>
          <p:nvPr/>
        </p:nvSpPr>
        <p:spPr>
          <a:xfrm>
            <a:off x="454614" y="1055988"/>
            <a:ext cx="7719850" cy="1323439"/>
          </a:xfrm>
          <a:prstGeom prst="rect">
            <a:avLst/>
          </a:prstGeom>
        </p:spPr>
        <p:txBody>
          <a:bodyPr wrap="square" anchor="t">
            <a:spAutoFit/>
          </a:bodyPr>
          <a:lstStyle/>
          <a:p>
            <a:pPr algn="just"/>
            <a:r>
              <a:rPr lang="en-GB" sz="2000">
                <a:ln w="0">
                  <a:solidFill>
                    <a:schemeClr val="accent1">
                      <a:hueOff val="0"/>
                      <a:satOff val="0"/>
                      <a:lumOff val="0"/>
                      <a:alpha val="16000"/>
                    </a:schemeClr>
                  </a:solidFill>
                </a:ln>
                <a:solidFill>
                  <a:srgbClr val="091A5F"/>
                </a:solidFill>
                <a:latin typeface="Yu Gothic UI Semilight" panose="020B0400000000000000" pitchFamily="34" charset="-128"/>
                <a:ea typeface="Yu Gothic UI Semilight" panose="020B0400000000000000" pitchFamily="34" charset="-128"/>
                <a:cs typeface="Verdana" panose="020B0604030504040204" pitchFamily="34" charset="0"/>
              </a:rPr>
              <a:t>Founded in 1995, the Internet Services Providers’ Association (ISPA) represents over 200 providers of Internet services in the UK and provides essential support through innovation, knowledge and experience in order to benefit the UK economy and society. </a:t>
            </a:r>
            <a:endParaRPr lang="en-US" sz="1300" b="1">
              <a:ln w="0">
                <a:solidFill>
                  <a:schemeClr val="accent1">
                    <a:hueOff val="0"/>
                    <a:satOff val="0"/>
                    <a:lumOff val="0"/>
                    <a:alpha val="16000"/>
                  </a:schemeClr>
                </a:solidFill>
              </a:ln>
              <a:solidFill>
                <a:schemeClr val="accent1"/>
              </a:solidFill>
              <a:ea typeface="Verdana" panose="020B0604030504040204" pitchFamily="34" charset="0"/>
              <a:cs typeface="Verdana" panose="020B0604030504040204" pitchFamily="34" charset="0"/>
            </a:endParaRPr>
          </a:p>
        </p:txBody>
      </p:sp>
      <p:pic>
        <p:nvPicPr>
          <p:cNvPr id="12" name="Picture 11">
            <a:extLst>
              <a:ext uri="{FF2B5EF4-FFF2-40B4-BE49-F238E27FC236}">
                <a16:creationId xmlns:a16="http://schemas.microsoft.com/office/drawing/2014/main" id="{D20522E0-FAEE-4F34-9ADF-8DF1D5261A07}"/>
              </a:ext>
            </a:extLst>
          </p:cNvPr>
          <p:cNvPicPr>
            <a:picLocks noChangeAspect="1"/>
          </p:cNvPicPr>
          <p:nvPr/>
        </p:nvPicPr>
        <p:blipFill>
          <a:blip r:embed="rId2"/>
          <a:stretch>
            <a:fillRect/>
          </a:stretch>
        </p:blipFill>
        <p:spPr>
          <a:xfrm>
            <a:off x="6282188" y="5124197"/>
            <a:ext cx="649594" cy="219716"/>
          </a:xfrm>
          <a:prstGeom prst="rect">
            <a:avLst/>
          </a:prstGeom>
        </p:spPr>
      </p:pic>
      <p:pic>
        <p:nvPicPr>
          <p:cNvPr id="13" name="Picture 12">
            <a:extLst>
              <a:ext uri="{FF2B5EF4-FFF2-40B4-BE49-F238E27FC236}">
                <a16:creationId xmlns:a16="http://schemas.microsoft.com/office/drawing/2014/main" id="{6DDBF77E-D396-4BF8-9C76-326C9FD21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175" y="4208016"/>
            <a:ext cx="852064" cy="477156"/>
          </a:xfrm>
          <a:prstGeom prst="rect">
            <a:avLst/>
          </a:prstGeom>
        </p:spPr>
      </p:pic>
      <p:pic>
        <p:nvPicPr>
          <p:cNvPr id="14" name="Picture 13">
            <a:extLst>
              <a:ext uri="{FF2B5EF4-FFF2-40B4-BE49-F238E27FC236}">
                <a16:creationId xmlns:a16="http://schemas.microsoft.com/office/drawing/2014/main" id="{8BCE0A76-2FD9-4889-BF5F-DAA0D90949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489" y="15855228"/>
            <a:ext cx="140747" cy="47146"/>
          </a:xfrm>
          <a:prstGeom prst="rect">
            <a:avLst/>
          </a:prstGeom>
        </p:spPr>
      </p:pic>
      <p:pic>
        <p:nvPicPr>
          <p:cNvPr id="15" name="Picture 10">
            <a:extLst>
              <a:ext uri="{FF2B5EF4-FFF2-40B4-BE49-F238E27FC236}">
                <a16:creationId xmlns:a16="http://schemas.microsoft.com/office/drawing/2014/main" id="{D369CE76-86BF-4F3A-9BD8-E17EB47443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4221" y="4668916"/>
            <a:ext cx="862745" cy="37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926E6C3-27D2-455F-B0A8-0D8A37617B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014" y="3142040"/>
            <a:ext cx="1291088" cy="569431"/>
          </a:xfrm>
          <a:prstGeom prst="rect">
            <a:avLst/>
          </a:prstGeom>
        </p:spPr>
      </p:pic>
      <p:pic>
        <p:nvPicPr>
          <p:cNvPr id="23" name="Picture 22">
            <a:extLst>
              <a:ext uri="{FF2B5EF4-FFF2-40B4-BE49-F238E27FC236}">
                <a16:creationId xmlns:a16="http://schemas.microsoft.com/office/drawing/2014/main" id="{A138E0B8-1732-4784-9012-75616623629F}"/>
              </a:ext>
            </a:extLst>
          </p:cNvPr>
          <p:cNvPicPr>
            <a:picLocks noChangeAspect="1"/>
          </p:cNvPicPr>
          <p:nvPr/>
        </p:nvPicPr>
        <p:blipFill>
          <a:blip r:embed="rId7"/>
          <a:stretch>
            <a:fillRect/>
          </a:stretch>
        </p:blipFill>
        <p:spPr>
          <a:xfrm>
            <a:off x="7124332" y="3896279"/>
            <a:ext cx="878594" cy="295319"/>
          </a:xfrm>
          <a:prstGeom prst="rect">
            <a:avLst/>
          </a:prstGeom>
        </p:spPr>
      </p:pic>
      <p:pic>
        <p:nvPicPr>
          <p:cNvPr id="24" name="Picture 23">
            <a:extLst>
              <a:ext uri="{FF2B5EF4-FFF2-40B4-BE49-F238E27FC236}">
                <a16:creationId xmlns:a16="http://schemas.microsoft.com/office/drawing/2014/main" id="{ACF084B6-3E59-4ECA-89EB-1F685E59DA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7180" y="4393704"/>
            <a:ext cx="859110" cy="407006"/>
          </a:xfrm>
          <a:prstGeom prst="rect">
            <a:avLst/>
          </a:prstGeom>
        </p:spPr>
      </p:pic>
      <p:pic>
        <p:nvPicPr>
          <p:cNvPr id="25" name="Picture 24">
            <a:extLst>
              <a:ext uri="{FF2B5EF4-FFF2-40B4-BE49-F238E27FC236}">
                <a16:creationId xmlns:a16="http://schemas.microsoft.com/office/drawing/2014/main" id="{1FF6933F-F8ED-4F65-A8AB-B93CC6A5FD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4731" y="3205019"/>
            <a:ext cx="533065" cy="334104"/>
          </a:xfrm>
          <a:prstGeom prst="rect">
            <a:avLst/>
          </a:prstGeom>
        </p:spPr>
      </p:pic>
      <p:pic>
        <p:nvPicPr>
          <p:cNvPr id="30" name="Picture 29">
            <a:extLst>
              <a:ext uri="{FF2B5EF4-FFF2-40B4-BE49-F238E27FC236}">
                <a16:creationId xmlns:a16="http://schemas.microsoft.com/office/drawing/2014/main" id="{E12259F1-A7EA-446F-A0A1-7918A9E071FD}"/>
              </a:ext>
            </a:extLst>
          </p:cNvPr>
          <p:cNvPicPr>
            <a:picLocks noChangeAspect="1"/>
          </p:cNvPicPr>
          <p:nvPr/>
        </p:nvPicPr>
        <p:blipFill>
          <a:blip r:embed="rId10"/>
          <a:stretch>
            <a:fillRect/>
          </a:stretch>
        </p:blipFill>
        <p:spPr>
          <a:xfrm>
            <a:off x="4996346" y="5068276"/>
            <a:ext cx="966641" cy="418878"/>
          </a:xfrm>
          <a:prstGeom prst="rect">
            <a:avLst/>
          </a:prstGeom>
        </p:spPr>
      </p:pic>
      <p:pic>
        <p:nvPicPr>
          <p:cNvPr id="31" name="Picture 30">
            <a:extLst>
              <a:ext uri="{FF2B5EF4-FFF2-40B4-BE49-F238E27FC236}">
                <a16:creationId xmlns:a16="http://schemas.microsoft.com/office/drawing/2014/main" id="{09CF933D-49C9-456D-BC98-3ED56BE32AC2}"/>
              </a:ext>
            </a:extLst>
          </p:cNvPr>
          <p:cNvPicPr>
            <a:picLocks noChangeAspect="1"/>
          </p:cNvPicPr>
          <p:nvPr/>
        </p:nvPicPr>
        <p:blipFill>
          <a:blip r:embed="rId11"/>
          <a:stretch>
            <a:fillRect/>
          </a:stretch>
        </p:blipFill>
        <p:spPr>
          <a:xfrm>
            <a:off x="3653593" y="3442788"/>
            <a:ext cx="1446411" cy="442780"/>
          </a:xfrm>
          <a:prstGeom prst="rect">
            <a:avLst/>
          </a:prstGeom>
        </p:spPr>
      </p:pic>
      <p:pic>
        <p:nvPicPr>
          <p:cNvPr id="32" name="Picture 31">
            <a:extLst>
              <a:ext uri="{FF2B5EF4-FFF2-40B4-BE49-F238E27FC236}">
                <a16:creationId xmlns:a16="http://schemas.microsoft.com/office/drawing/2014/main" id="{B5B6DBBF-35D4-4BE6-8390-5603CF14CE40}"/>
              </a:ext>
            </a:extLst>
          </p:cNvPr>
          <p:cNvPicPr>
            <a:picLocks noChangeAspect="1"/>
          </p:cNvPicPr>
          <p:nvPr/>
        </p:nvPicPr>
        <p:blipFill>
          <a:blip r:embed="rId12"/>
          <a:stretch>
            <a:fillRect/>
          </a:stretch>
        </p:blipFill>
        <p:spPr>
          <a:xfrm>
            <a:off x="411163" y="4490537"/>
            <a:ext cx="797362" cy="530246"/>
          </a:xfrm>
          <a:prstGeom prst="rect">
            <a:avLst/>
          </a:prstGeom>
        </p:spPr>
      </p:pic>
      <p:pic>
        <p:nvPicPr>
          <p:cNvPr id="33" name="Picture 32">
            <a:extLst>
              <a:ext uri="{FF2B5EF4-FFF2-40B4-BE49-F238E27FC236}">
                <a16:creationId xmlns:a16="http://schemas.microsoft.com/office/drawing/2014/main" id="{8676C829-42F9-4084-AAF6-C17BC39CCA6F}"/>
              </a:ext>
            </a:extLst>
          </p:cNvPr>
          <p:cNvPicPr>
            <a:picLocks noChangeAspect="1"/>
          </p:cNvPicPr>
          <p:nvPr/>
        </p:nvPicPr>
        <p:blipFill>
          <a:blip r:embed="rId13"/>
          <a:stretch>
            <a:fillRect/>
          </a:stretch>
        </p:blipFill>
        <p:spPr>
          <a:xfrm>
            <a:off x="4116238" y="4805715"/>
            <a:ext cx="396602" cy="396602"/>
          </a:xfrm>
          <a:prstGeom prst="rect">
            <a:avLst/>
          </a:prstGeom>
        </p:spPr>
      </p:pic>
      <p:pic>
        <p:nvPicPr>
          <p:cNvPr id="34" name="Picture 33">
            <a:extLst>
              <a:ext uri="{FF2B5EF4-FFF2-40B4-BE49-F238E27FC236}">
                <a16:creationId xmlns:a16="http://schemas.microsoft.com/office/drawing/2014/main" id="{03A80BBB-E6B0-46DE-9B9A-A6564E8D2A46}"/>
              </a:ext>
            </a:extLst>
          </p:cNvPr>
          <p:cNvPicPr>
            <a:picLocks noChangeAspect="1"/>
          </p:cNvPicPr>
          <p:nvPr/>
        </p:nvPicPr>
        <p:blipFill>
          <a:blip r:embed="rId14"/>
          <a:stretch>
            <a:fillRect/>
          </a:stretch>
        </p:blipFill>
        <p:spPr>
          <a:xfrm>
            <a:off x="5028325" y="3728698"/>
            <a:ext cx="761839" cy="761839"/>
          </a:xfrm>
          <a:prstGeom prst="rect">
            <a:avLst/>
          </a:prstGeom>
        </p:spPr>
      </p:pic>
      <p:pic>
        <p:nvPicPr>
          <p:cNvPr id="35" name="Picture 34">
            <a:extLst>
              <a:ext uri="{FF2B5EF4-FFF2-40B4-BE49-F238E27FC236}">
                <a16:creationId xmlns:a16="http://schemas.microsoft.com/office/drawing/2014/main" id="{5511FEE7-669E-4437-9CFC-543B29A81471}"/>
              </a:ext>
            </a:extLst>
          </p:cNvPr>
          <p:cNvPicPr>
            <a:picLocks noChangeAspect="1"/>
          </p:cNvPicPr>
          <p:nvPr/>
        </p:nvPicPr>
        <p:blipFill>
          <a:blip r:embed="rId15"/>
          <a:stretch>
            <a:fillRect/>
          </a:stretch>
        </p:blipFill>
        <p:spPr>
          <a:xfrm>
            <a:off x="5730757" y="3497108"/>
            <a:ext cx="1337850" cy="314011"/>
          </a:xfrm>
          <a:prstGeom prst="rect">
            <a:avLst/>
          </a:prstGeom>
        </p:spPr>
      </p:pic>
      <p:pic>
        <p:nvPicPr>
          <p:cNvPr id="36" name="Picture 35">
            <a:extLst>
              <a:ext uri="{FF2B5EF4-FFF2-40B4-BE49-F238E27FC236}">
                <a16:creationId xmlns:a16="http://schemas.microsoft.com/office/drawing/2014/main" id="{56E943DF-C712-4EC8-A111-8278D67D65FA}"/>
              </a:ext>
            </a:extLst>
          </p:cNvPr>
          <p:cNvPicPr>
            <a:picLocks noChangeAspect="1"/>
          </p:cNvPicPr>
          <p:nvPr/>
        </p:nvPicPr>
        <p:blipFill>
          <a:blip r:embed="rId16"/>
          <a:stretch>
            <a:fillRect/>
          </a:stretch>
        </p:blipFill>
        <p:spPr>
          <a:xfrm>
            <a:off x="4658551" y="4575677"/>
            <a:ext cx="951757" cy="327166"/>
          </a:xfrm>
          <a:prstGeom prst="rect">
            <a:avLst/>
          </a:prstGeom>
        </p:spPr>
      </p:pic>
      <p:sp>
        <p:nvSpPr>
          <p:cNvPr id="37" name="Title 2">
            <a:extLst>
              <a:ext uri="{FF2B5EF4-FFF2-40B4-BE49-F238E27FC236}">
                <a16:creationId xmlns:a16="http://schemas.microsoft.com/office/drawing/2014/main" id="{C9FFF116-9F1A-48D3-9B94-08C533018EEE}"/>
              </a:ext>
            </a:extLst>
          </p:cNvPr>
          <p:cNvSpPr>
            <a:spLocks noGrp="1"/>
          </p:cNvSpPr>
          <p:nvPr>
            <p:ph type="title"/>
          </p:nvPr>
        </p:nvSpPr>
        <p:spPr>
          <a:xfrm>
            <a:off x="411163" y="76200"/>
            <a:ext cx="8229600" cy="1143000"/>
          </a:xfrm>
        </p:spPr>
        <p:txBody>
          <a:bodyPr>
            <a:normAutofit/>
          </a:bodyPr>
          <a:lstStyle/>
          <a:p>
            <a:r>
              <a:rPr lang="en-GB">
                <a:solidFill>
                  <a:srgbClr val="091A5F"/>
                </a:solidFill>
              </a:rPr>
              <a:t>Who are ISPA?</a:t>
            </a:r>
          </a:p>
        </p:txBody>
      </p:sp>
      <p:pic>
        <p:nvPicPr>
          <p:cNvPr id="3" name="Picture 2" descr="A close up of a logo&#10;&#10;Description generated with high confidence">
            <a:extLst>
              <a:ext uri="{FF2B5EF4-FFF2-40B4-BE49-F238E27FC236}">
                <a16:creationId xmlns:a16="http://schemas.microsoft.com/office/drawing/2014/main" id="{6D3EBBD1-9AC0-4484-A494-5501FBF2A5D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62115" y="4041057"/>
            <a:ext cx="856169" cy="627858"/>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D9DEA72C-F097-4EB2-AD83-0EED2CD5920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08322" y="4805715"/>
            <a:ext cx="962106" cy="538781"/>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42A54E64-5FD9-42C6-AD03-6077E239392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79106" y="4659692"/>
            <a:ext cx="1196248" cy="1097813"/>
          </a:xfrm>
          <a:prstGeom prst="rect">
            <a:avLst/>
          </a:prstGeom>
        </p:spPr>
      </p:pic>
      <p:pic>
        <p:nvPicPr>
          <p:cNvPr id="17" name="Picture 16" descr="A picture containing cake, thing, table, indoor&#10;&#10;Description generated with very high confidence">
            <a:extLst>
              <a:ext uri="{FF2B5EF4-FFF2-40B4-BE49-F238E27FC236}">
                <a16:creationId xmlns:a16="http://schemas.microsoft.com/office/drawing/2014/main" id="{B46AA580-2E0E-4C88-BA79-84B4AD0D296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52172" y="5338492"/>
            <a:ext cx="820766" cy="419013"/>
          </a:xfrm>
          <a:prstGeom prst="rect">
            <a:avLst/>
          </a:prstGeom>
        </p:spPr>
      </p:pic>
      <p:pic>
        <p:nvPicPr>
          <p:cNvPr id="19" name="Picture 18" descr="A picture containing clipart&#10;&#10;Description generated with very high confidence">
            <a:extLst>
              <a:ext uri="{FF2B5EF4-FFF2-40B4-BE49-F238E27FC236}">
                <a16:creationId xmlns:a16="http://schemas.microsoft.com/office/drawing/2014/main" id="{7432A02E-6C50-4851-8004-642ABFBB455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56803" y="4112465"/>
            <a:ext cx="591469" cy="431730"/>
          </a:xfrm>
          <a:prstGeom prst="rect">
            <a:avLst/>
          </a:prstGeom>
        </p:spPr>
      </p:pic>
      <p:pic>
        <p:nvPicPr>
          <p:cNvPr id="21" name="Picture 20">
            <a:extLst>
              <a:ext uri="{FF2B5EF4-FFF2-40B4-BE49-F238E27FC236}">
                <a16:creationId xmlns:a16="http://schemas.microsoft.com/office/drawing/2014/main" id="{E9081E17-6CA1-465C-B1CF-F2C74E25CD6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60424" y="3535117"/>
            <a:ext cx="1381601" cy="377580"/>
          </a:xfrm>
          <a:prstGeom prst="rect">
            <a:avLst/>
          </a:prstGeom>
        </p:spPr>
      </p:pic>
    </p:spTree>
    <p:extLst>
      <p:ext uri="{BB962C8B-B14F-4D97-AF65-F5344CB8AC3E}">
        <p14:creationId xmlns:p14="http://schemas.microsoft.com/office/powerpoint/2010/main" val="367607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CBDF6-4477-4E31-A00B-58BFEE5B1427}"/>
              </a:ext>
            </a:extLst>
          </p:cNvPr>
          <p:cNvSpPr>
            <a:spLocks noGrp="1"/>
          </p:cNvSpPr>
          <p:nvPr>
            <p:ph type="title"/>
          </p:nvPr>
        </p:nvSpPr>
        <p:spPr/>
        <p:txBody>
          <a:bodyPr/>
          <a:lstStyle/>
          <a:p>
            <a:r>
              <a:rPr lang="en-GB"/>
              <a:t>Current Issues</a:t>
            </a:r>
          </a:p>
        </p:txBody>
      </p:sp>
      <p:sp>
        <p:nvSpPr>
          <p:cNvPr id="9" name="Rectangle 8">
            <a:extLst>
              <a:ext uri="{FF2B5EF4-FFF2-40B4-BE49-F238E27FC236}">
                <a16:creationId xmlns:a16="http://schemas.microsoft.com/office/drawing/2014/main" id="{8DA0619E-9447-4D49-B3AE-C340D7D7EB01}"/>
              </a:ext>
            </a:extLst>
          </p:cNvPr>
          <p:cNvSpPr/>
          <p:nvPr/>
        </p:nvSpPr>
        <p:spPr>
          <a:xfrm flipH="1">
            <a:off x="8378358" y="704848"/>
            <a:ext cx="2285307" cy="1107996"/>
          </a:xfrm>
          <a:prstGeom prst="rect">
            <a:avLst/>
          </a:prstGeom>
          <a:noFill/>
          <a:ln w="34925" cmpd="thinThick">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A5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A5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9" name="Group 28">
            <a:extLst>
              <a:ext uri="{FF2B5EF4-FFF2-40B4-BE49-F238E27FC236}">
                <a16:creationId xmlns:a16="http://schemas.microsoft.com/office/drawing/2014/main" id="{E34F61BD-ACA5-4513-9D06-24FB4B480D4D}"/>
              </a:ext>
            </a:extLst>
          </p:cNvPr>
          <p:cNvGrpSpPr/>
          <p:nvPr/>
        </p:nvGrpSpPr>
        <p:grpSpPr>
          <a:xfrm>
            <a:off x="2145671" y="1417638"/>
            <a:ext cx="4925086" cy="4355263"/>
            <a:chOff x="3696384" y="1935099"/>
            <a:chExt cx="2600749" cy="302899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4" name="Rectangle: Top Corners Snipped 3">
              <a:extLst>
                <a:ext uri="{FF2B5EF4-FFF2-40B4-BE49-F238E27FC236}">
                  <a16:creationId xmlns:a16="http://schemas.microsoft.com/office/drawing/2014/main" id="{5990E271-7713-4710-A2B7-32B3AE06677D}"/>
                </a:ext>
              </a:extLst>
            </p:cNvPr>
            <p:cNvSpPr/>
            <p:nvPr/>
          </p:nvSpPr>
          <p:spPr>
            <a:xfrm>
              <a:off x="3696384" y="1935099"/>
              <a:ext cx="2600749" cy="3028999"/>
            </a:xfrm>
            <a:prstGeom prst="snip2SameRect">
              <a:avLst>
                <a:gd name="adj1" fmla="val 20674"/>
                <a:gd name="adj2" fmla="val 0"/>
              </a:avLst>
            </a:prstGeom>
            <a:grpFill/>
            <a:ln w="41275">
              <a:solidFill>
                <a:srgbClr val="063A78">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glow rad="127000">
                    <a:srgbClr val="4A66AC">
                      <a:alpha val="94000"/>
                    </a:srgbClr>
                  </a:glow>
                </a:effectLst>
                <a:uLnTx/>
                <a:uFillTx/>
                <a:latin typeface="Lucida Sans Unicode"/>
                <a:ea typeface="+mn-ea"/>
                <a:cs typeface="+mn-cs"/>
              </a:endParaRPr>
            </a:p>
          </p:txBody>
        </p:sp>
        <p:sp>
          <p:nvSpPr>
            <p:cNvPr id="6" name="TextBox 5">
              <a:extLst>
                <a:ext uri="{FF2B5EF4-FFF2-40B4-BE49-F238E27FC236}">
                  <a16:creationId xmlns:a16="http://schemas.microsoft.com/office/drawing/2014/main" id="{A300F91A-B73C-4B2F-B9B2-7410D9141904}"/>
                </a:ext>
              </a:extLst>
            </p:cNvPr>
            <p:cNvSpPr txBox="1"/>
            <p:nvPr/>
          </p:nvSpPr>
          <p:spPr>
            <a:xfrm>
              <a:off x="3997978" y="2024884"/>
              <a:ext cx="1999285" cy="2517257"/>
            </a:xfrm>
            <a:prstGeom prst="rect">
              <a:avLst/>
            </a:prstGeom>
            <a:noFill/>
          </p:spPr>
          <p:txBody>
            <a:bodyPr wrap="square"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Cyber Security</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Broadband Rollout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Business broadband</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Age-verification</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Data protection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Investigatory Powers Act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Consumer Green Paper</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Universal Service Obligation</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3">
              <a:extLst>
                <a:ext uri="{FF2B5EF4-FFF2-40B4-BE49-F238E27FC236}">
                  <a16:creationId xmlns:a16="http://schemas.microsoft.com/office/drawing/2014/main" id="{1DD737DE-1F58-4D9A-BA5C-85DFB49C4E9C}"/>
                </a:ext>
              </a:extLst>
            </p:cNvPr>
            <p:cNvPicPr>
              <a:picLocks noChangeAspect="1"/>
            </p:cNvPicPr>
            <p:nvPr/>
          </p:nvPicPr>
          <p:blipFill>
            <a:blip r:embed="rId2"/>
            <a:stretch>
              <a:fillRect/>
            </a:stretch>
          </p:blipFill>
          <p:spPr>
            <a:xfrm>
              <a:off x="3800792" y="4007326"/>
              <a:ext cx="2428850" cy="956771"/>
            </a:xfrm>
            <a:prstGeom prst="rect">
              <a:avLst/>
            </a:prstGeom>
            <a:grpFill/>
          </p:spPr>
        </p:pic>
      </p:grpSp>
    </p:spTree>
    <p:extLst>
      <p:ext uri="{BB962C8B-B14F-4D97-AF65-F5344CB8AC3E}">
        <p14:creationId xmlns:p14="http://schemas.microsoft.com/office/powerpoint/2010/main" val="195988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6A32F3-7D4D-4846-94A2-B60A6CCE4F8A}"/>
              </a:ext>
            </a:extLst>
          </p:cNvPr>
          <p:cNvSpPr>
            <a:spLocks noGrp="1"/>
          </p:cNvSpPr>
          <p:nvPr>
            <p:ph type="title"/>
          </p:nvPr>
        </p:nvSpPr>
        <p:spPr/>
        <p:txBody>
          <a:bodyPr/>
          <a:lstStyle/>
          <a:p>
            <a:r>
              <a:rPr lang="en-GB"/>
              <a:t>Why Partner with ISPA?</a:t>
            </a:r>
          </a:p>
        </p:txBody>
      </p:sp>
      <p:graphicFrame>
        <p:nvGraphicFramePr>
          <p:cNvPr id="12" name="Diagram 11">
            <a:extLst>
              <a:ext uri="{FF2B5EF4-FFF2-40B4-BE49-F238E27FC236}">
                <a16:creationId xmlns:a16="http://schemas.microsoft.com/office/drawing/2014/main" id="{E515742E-982D-434C-8A56-59EA478C7362}"/>
              </a:ext>
            </a:extLst>
          </p:cNvPr>
          <p:cNvGraphicFramePr/>
          <p:nvPr>
            <p:extLst>
              <p:ext uri="{D42A27DB-BD31-4B8C-83A1-F6EECF244321}">
                <p14:modId xmlns:p14="http://schemas.microsoft.com/office/powerpoint/2010/main" val="1902399875"/>
              </p:ext>
            </p:extLst>
          </p:nvPr>
        </p:nvGraphicFramePr>
        <p:xfrm>
          <a:off x="281124" y="2595122"/>
          <a:ext cx="8405675" cy="338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605E6DD7-F5E1-4030-8C3E-0EB54274B027}"/>
              </a:ext>
            </a:extLst>
          </p:cNvPr>
          <p:cNvSpPr txBox="1"/>
          <p:nvPr/>
        </p:nvSpPr>
        <p:spPr>
          <a:xfrm>
            <a:off x="281125" y="1544715"/>
            <a:ext cx="8552157" cy="923330"/>
          </a:xfrm>
          <a:prstGeom prst="rect">
            <a:avLst/>
          </a:prstGeom>
          <a:noFill/>
        </p:spPr>
        <p:txBody>
          <a:bodyPr wrap="square" rtlCol="0">
            <a:spAutoFit/>
          </a:bodyPr>
          <a:lstStyle/>
          <a:p>
            <a:pPr lvl="0"/>
            <a:r>
              <a:rPr lang="en-GB" dirty="0">
                <a:latin typeface="Yu Gothic UI Semilight" panose="020B0400000000000000" pitchFamily="34" charset="-128"/>
                <a:ea typeface="Yu Gothic UI Semilight" panose="020B0400000000000000" pitchFamily="34" charset="-128"/>
              </a:rPr>
              <a:t>The ISPA Annual Sponsorship Programme will provide you with comprehensive and ongoing marketing opportunities over a 12 month period to enhance your brand exposure to over 200 leading ISPs and other stakeholders.</a:t>
            </a:r>
            <a:endParaRPr lang="en-US" dirty="0"/>
          </a:p>
        </p:txBody>
      </p:sp>
    </p:spTree>
    <p:extLst>
      <p:ext uri="{BB962C8B-B14F-4D97-AF65-F5344CB8AC3E}">
        <p14:creationId xmlns:p14="http://schemas.microsoft.com/office/powerpoint/2010/main" val="111300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6A32F3-7D4D-4846-94A2-B60A6CCE4F8A}"/>
              </a:ext>
            </a:extLst>
          </p:cNvPr>
          <p:cNvSpPr>
            <a:spLocks noGrp="1"/>
          </p:cNvSpPr>
          <p:nvPr>
            <p:ph type="title"/>
          </p:nvPr>
        </p:nvSpPr>
        <p:spPr/>
        <p:txBody>
          <a:bodyPr/>
          <a:lstStyle/>
          <a:p>
            <a:r>
              <a:rPr lang="en-GB"/>
              <a:t>Why Partner with ISPA?</a:t>
            </a:r>
          </a:p>
        </p:txBody>
      </p:sp>
      <p:graphicFrame>
        <p:nvGraphicFramePr>
          <p:cNvPr id="12" name="Diagram 11">
            <a:extLst>
              <a:ext uri="{FF2B5EF4-FFF2-40B4-BE49-F238E27FC236}">
                <a16:creationId xmlns:a16="http://schemas.microsoft.com/office/drawing/2014/main" id="{E515742E-982D-434C-8A56-59EA478C7362}"/>
              </a:ext>
            </a:extLst>
          </p:cNvPr>
          <p:cNvGraphicFramePr/>
          <p:nvPr>
            <p:extLst>
              <p:ext uri="{D42A27DB-BD31-4B8C-83A1-F6EECF244321}">
                <p14:modId xmlns:p14="http://schemas.microsoft.com/office/powerpoint/2010/main" val="1743840225"/>
              </p:ext>
            </p:extLst>
          </p:nvPr>
        </p:nvGraphicFramePr>
        <p:xfrm>
          <a:off x="354365" y="2595122"/>
          <a:ext cx="8405675" cy="3205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605E6DD7-F5E1-4030-8C3E-0EB54274B027}"/>
              </a:ext>
            </a:extLst>
          </p:cNvPr>
          <p:cNvSpPr txBox="1"/>
          <p:nvPr/>
        </p:nvSpPr>
        <p:spPr>
          <a:xfrm>
            <a:off x="281125" y="1544715"/>
            <a:ext cx="8552157" cy="923330"/>
          </a:xfrm>
          <a:prstGeom prst="rect">
            <a:avLst/>
          </a:prstGeom>
          <a:noFill/>
        </p:spPr>
        <p:txBody>
          <a:bodyPr wrap="square" rtlCol="0">
            <a:spAutoFit/>
          </a:bodyPr>
          <a:lstStyle/>
          <a:p>
            <a:pPr lvl="0"/>
            <a:r>
              <a:rPr lang="en-GB" dirty="0">
                <a:latin typeface="Yu Gothic UI Semilight" panose="020B0400000000000000" pitchFamily="34" charset="-128"/>
                <a:ea typeface="Yu Gothic UI Semilight" panose="020B0400000000000000" pitchFamily="34" charset="-128"/>
              </a:rPr>
              <a:t>The ISPA Annual Sponsorship Programme will provide you with comprehensive and ongoing marketing opportunities over a 12 month period to enhance your brand exposure to over 200 leading ISPs and other stakeholders.</a:t>
            </a:r>
            <a:endParaRPr lang="en-US" dirty="0"/>
          </a:p>
        </p:txBody>
      </p:sp>
    </p:spTree>
    <p:extLst>
      <p:ext uri="{BB962C8B-B14F-4D97-AF65-F5344CB8AC3E}">
        <p14:creationId xmlns:p14="http://schemas.microsoft.com/office/powerpoint/2010/main" val="124826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0FE5-1F33-4EBF-A7DD-C92D40301B64}"/>
              </a:ext>
            </a:extLst>
          </p:cNvPr>
          <p:cNvSpPr>
            <a:spLocks noGrp="1"/>
          </p:cNvSpPr>
          <p:nvPr>
            <p:ph type="title"/>
          </p:nvPr>
        </p:nvSpPr>
        <p:spPr/>
        <p:txBody>
          <a:bodyPr/>
          <a:lstStyle/>
          <a:p>
            <a:r>
              <a:rPr lang="en-GB">
                <a:effectLst/>
              </a:rPr>
              <a:t>Facts and Figures at a glance</a:t>
            </a:r>
            <a:endParaRPr lang="en-GB"/>
          </a:p>
        </p:txBody>
      </p:sp>
      <p:pic>
        <p:nvPicPr>
          <p:cNvPr id="8" name="Picture 7" descr="A close up of a map&#10;&#10;Description generated with high confidence">
            <a:extLst>
              <a:ext uri="{FF2B5EF4-FFF2-40B4-BE49-F238E27FC236}">
                <a16:creationId xmlns:a16="http://schemas.microsoft.com/office/drawing/2014/main" id="{82290D82-8A76-4FC1-8BC4-46E8364706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945" y="1822801"/>
            <a:ext cx="4676730" cy="2771730"/>
          </a:xfrm>
          <a:prstGeom prst="rect">
            <a:avLst/>
          </a:prstGeom>
        </p:spPr>
      </p:pic>
      <p:sp>
        <p:nvSpPr>
          <p:cNvPr id="10" name="Speech Bubble: Rectangle with Corners Rounded 9">
            <a:extLst>
              <a:ext uri="{FF2B5EF4-FFF2-40B4-BE49-F238E27FC236}">
                <a16:creationId xmlns:a16="http://schemas.microsoft.com/office/drawing/2014/main" id="{3910EF42-74FD-4C83-AADB-9D8B94FE87C9}"/>
              </a:ext>
            </a:extLst>
          </p:cNvPr>
          <p:cNvSpPr/>
          <p:nvPr/>
        </p:nvSpPr>
        <p:spPr>
          <a:xfrm>
            <a:off x="365928" y="1417638"/>
            <a:ext cx="1299884" cy="1284472"/>
          </a:xfrm>
          <a:prstGeom prst="wedgeRoundRectCallout">
            <a:avLst>
              <a:gd name="adj1" fmla="val 134314"/>
              <a:gd name="adj2" fmla="val 62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1,500 readership of ISPA's monthly newsletter</a:t>
            </a:r>
          </a:p>
        </p:txBody>
      </p:sp>
      <p:sp>
        <p:nvSpPr>
          <p:cNvPr id="12" name="Speech Bubble: Rectangle with Corners Rounded 11">
            <a:extLst>
              <a:ext uri="{FF2B5EF4-FFF2-40B4-BE49-F238E27FC236}">
                <a16:creationId xmlns:a16="http://schemas.microsoft.com/office/drawing/2014/main" id="{17669718-EA54-40CA-8175-19B9E39B7795}"/>
              </a:ext>
            </a:extLst>
          </p:cNvPr>
          <p:cNvSpPr/>
          <p:nvPr/>
        </p:nvSpPr>
        <p:spPr>
          <a:xfrm>
            <a:off x="5402091" y="1508764"/>
            <a:ext cx="3375981" cy="1935081"/>
          </a:xfrm>
          <a:prstGeom prst="wedgeRoundRectCallout">
            <a:avLst>
              <a:gd name="adj1" fmla="val -98131"/>
              <a:gd name="adj2" fmla="val 37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ISPA membership is large &amp; varied and covers the breadth of the U.K</a:t>
            </a:r>
          </a:p>
          <a:p>
            <a:pPr marL="285750" indent="-285750">
              <a:buFont typeface="Arial" panose="020B0604020202020204" pitchFamily="34" charset="0"/>
              <a:buChar char="•"/>
            </a:pPr>
            <a:r>
              <a:rPr lang="en-GB" sz="1100" dirty="0"/>
              <a:t>Tier 1 </a:t>
            </a:r>
          </a:p>
          <a:p>
            <a:pPr marL="285750" indent="-285750">
              <a:buFont typeface="Arial" panose="020B0604020202020204" pitchFamily="34" charset="0"/>
              <a:buChar char="•"/>
            </a:pPr>
            <a:r>
              <a:rPr lang="en-GB" sz="1100" dirty="0"/>
              <a:t>SME</a:t>
            </a:r>
          </a:p>
          <a:p>
            <a:pPr marL="285750" indent="-285750">
              <a:buFont typeface="Arial" panose="020B0604020202020204" pitchFamily="34" charset="0"/>
              <a:buChar char="•"/>
            </a:pPr>
            <a:r>
              <a:rPr lang="en-GB" sz="1100" dirty="0"/>
              <a:t>B2B </a:t>
            </a:r>
          </a:p>
          <a:p>
            <a:pPr marL="285750" indent="-285750">
              <a:buFont typeface="Arial" panose="020B0604020202020204" pitchFamily="34" charset="0"/>
              <a:buChar char="•"/>
            </a:pPr>
            <a:r>
              <a:rPr lang="en-GB" sz="1100" dirty="0"/>
              <a:t>Managed Service</a:t>
            </a:r>
          </a:p>
          <a:p>
            <a:pPr marL="285750" indent="-285750">
              <a:buFont typeface="Arial" panose="020B0604020202020204" pitchFamily="34" charset="0"/>
              <a:buChar char="•"/>
            </a:pPr>
            <a:r>
              <a:rPr lang="en-GB" sz="1100" dirty="0" err="1"/>
              <a:t>FTTx</a:t>
            </a:r>
            <a:endParaRPr lang="en-GB" sz="1100" dirty="0"/>
          </a:p>
          <a:p>
            <a:pPr marL="285750" indent="-285750">
              <a:buFont typeface="Arial" panose="020B0604020202020204" pitchFamily="34" charset="0"/>
              <a:buChar char="•"/>
            </a:pPr>
            <a:r>
              <a:rPr lang="en-GB" sz="1100" dirty="0"/>
              <a:t>Wireless</a:t>
            </a:r>
          </a:p>
          <a:p>
            <a:pPr marL="285750" indent="-285750">
              <a:buFont typeface="Arial" panose="020B0604020202020204" pitchFamily="34" charset="0"/>
              <a:buChar char="•"/>
            </a:pPr>
            <a:r>
              <a:rPr lang="en-GB" sz="1100" dirty="0"/>
              <a:t>satellite</a:t>
            </a:r>
          </a:p>
          <a:p>
            <a:pPr algn="ctr"/>
            <a:endParaRPr lang="en-GB" sz="1400" dirty="0"/>
          </a:p>
        </p:txBody>
      </p:sp>
      <p:sp>
        <p:nvSpPr>
          <p:cNvPr id="13" name="Speech Bubble: Rectangle with Corners Rounded 12">
            <a:extLst>
              <a:ext uri="{FF2B5EF4-FFF2-40B4-BE49-F238E27FC236}">
                <a16:creationId xmlns:a16="http://schemas.microsoft.com/office/drawing/2014/main" id="{32656F6D-4390-4E9F-8934-84153E44D12E}"/>
              </a:ext>
            </a:extLst>
          </p:cNvPr>
          <p:cNvSpPr/>
          <p:nvPr/>
        </p:nvSpPr>
        <p:spPr>
          <a:xfrm>
            <a:off x="4848982" y="4280494"/>
            <a:ext cx="3837818" cy="1453056"/>
          </a:xfrm>
          <a:prstGeom prst="wedgeRoundRectCallout">
            <a:avLst>
              <a:gd name="adj1" fmla="val -77651"/>
              <a:gd name="adj2" fmla="val -913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Industry figures who attend ISPA events: </a:t>
            </a:r>
          </a:p>
          <a:p>
            <a:pPr marL="285750" indent="-285750">
              <a:buFont typeface="Arial" panose="020B0604020202020204" pitchFamily="34" charset="0"/>
              <a:buChar char="•"/>
            </a:pPr>
            <a:r>
              <a:rPr lang="en-GB" sz="1100" dirty="0"/>
              <a:t>CEOs</a:t>
            </a:r>
          </a:p>
          <a:p>
            <a:pPr marL="285750" indent="-285750">
              <a:buFont typeface="Arial" panose="020B0604020202020204" pitchFamily="34" charset="0"/>
              <a:buChar char="•"/>
            </a:pPr>
            <a:r>
              <a:rPr lang="en-GB" sz="1100" dirty="0"/>
              <a:t>Senior regulatory specialists</a:t>
            </a:r>
          </a:p>
          <a:p>
            <a:pPr marL="285750" indent="-285750">
              <a:buFont typeface="Arial" panose="020B0604020202020204" pitchFamily="34" charset="0"/>
              <a:buChar char="•"/>
            </a:pPr>
            <a:r>
              <a:rPr lang="en-GB" sz="1100" dirty="0"/>
              <a:t>Head of Policy</a:t>
            </a:r>
          </a:p>
          <a:p>
            <a:pPr marL="285750" indent="-285750">
              <a:buFont typeface="Arial" panose="020B0604020202020204" pitchFamily="34" charset="0"/>
              <a:buChar char="•"/>
            </a:pPr>
            <a:r>
              <a:rPr lang="en-GB" sz="1100" dirty="0"/>
              <a:t>Directors: Business development, Customer service, Marketing, Procurement</a:t>
            </a:r>
          </a:p>
        </p:txBody>
      </p:sp>
      <p:sp>
        <p:nvSpPr>
          <p:cNvPr id="9" name="Speech Bubble: Rectangle with Corners Rounded 8">
            <a:extLst>
              <a:ext uri="{FF2B5EF4-FFF2-40B4-BE49-F238E27FC236}">
                <a16:creationId xmlns:a16="http://schemas.microsoft.com/office/drawing/2014/main" id="{51175C8C-1057-4506-8F92-0A2F9B09738B}"/>
              </a:ext>
            </a:extLst>
          </p:cNvPr>
          <p:cNvSpPr/>
          <p:nvPr/>
        </p:nvSpPr>
        <p:spPr>
          <a:xfrm>
            <a:off x="699625" y="3882585"/>
            <a:ext cx="1299884" cy="1284472"/>
          </a:xfrm>
          <a:prstGeom prst="wedgeRoundRectCallout">
            <a:avLst>
              <a:gd name="adj1" fmla="val 156209"/>
              <a:gd name="adj2" fmla="val -890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2,850 Twitter followers</a:t>
            </a:r>
          </a:p>
        </p:txBody>
      </p:sp>
    </p:spTree>
    <p:extLst>
      <p:ext uri="{BB962C8B-B14F-4D97-AF65-F5344CB8AC3E}">
        <p14:creationId xmlns:p14="http://schemas.microsoft.com/office/powerpoint/2010/main" val="290616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DEEFB6-D682-48B2-AF31-A07FED572AC5}"/>
              </a:ext>
            </a:extLst>
          </p:cNvPr>
          <p:cNvSpPr>
            <a:spLocks noGrp="1"/>
          </p:cNvSpPr>
          <p:nvPr>
            <p:ph type="title"/>
          </p:nvPr>
        </p:nvSpPr>
        <p:spPr/>
        <p:txBody>
          <a:bodyPr/>
          <a:lstStyle/>
          <a:p>
            <a:r>
              <a:rPr lang="en-GB" dirty="0"/>
              <a:t>How it works?</a:t>
            </a:r>
          </a:p>
        </p:txBody>
      </p:sp>
      <p:graphicFrame>
        <p:nvGraphicFramePr>
          <p:cNvPr id="4" name="Diagram 3">
            <a:extLst>
              <a:ext uri="{FF2B5EF4-FFF2-40B4-BE49-F238E27FC236}">
                <a16:creationId xmlns:a16="http://schemas.microsoft.com/office/drawing/2014/main" id="{99F309EB-F0AF-4792-87C8-3D7C00AED86C}"/>
              </a:ext>
            </a:extLst>
          </p:cNvPr>
          <p:cNvGraphicFramePr/>
          <p:nvPr>
            <p:extLst>
              <p:ext uri="{D42A27DB-BD31-4B8C-83A1-F6EECF244321}">
                <p14:modId xmlns:p14="http://schemas.microsoft.com/office/powerpoint/2010/main" val="1086631375"/>
              </p:ext>
            </p:extLst>
          </p:nvPr>
        </p:nvGraphicFramePr>
        <p:xfrm>
          <a:off x="591127" y="1417638"/>
          <a:ext cx="8095673" cy="423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40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24421C-5CB6-478D-9E14-B2504FDE118C}"/>
              </a:ext>
            </a:extLst>
          </p:cNvPr>
          <p:cNvGraphicFramePr>
            <a:graphicFrameLocks noGrp="1"/>
          </p:cNvGraphicFramePr>
          <p:nvPr>
            <p:ph idx="1"/>
            <p:extLst>
              <p:ext uri="{D42A27DB-BD31-4B8C-83A1-F6EECF244321}">
                <p14:modId xmlns:p14="http://schemas.microsoft.com/office/powerpoint/2010/main" val="1395324750"/>
              </p:ext>
            </p:extLst>
          </p:nvPr>
        </p:nvGraphicFramePr>
        <p:xfrm>
          <a:off x="272471" y="184727"/>
          <a:ext cx="8557491" cy="563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81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C1D5F-4D64-4784-8EA0-FDC67274B760}"/>
              </a:ext>
            </a:extLst>
          </p:cNvPr>
          <p:cNvSpPr>
            <a:spLocks noGrp="1"/>
          </p:cNvSpPr>
          <p:nvPr>
            <p:ph type="title"/>
          </p:nvPr>
        </p:nvSpPr>
        <p:spPr/>
        <p:txBody>
          <a:bodyPr>
            <a:normAutofit fontScale="90000"/>
          </a:bodyPr>
          <a:lstStyle/>
          <a:p>
            <a:r>
              <a:rPr lang="en-GB" dirty="0"/>
              <a:t>ISPA Event Sponsorship Packages</a:t>
            </a:r>
          </a:p>
        </p:txBody>
      </p:sp>
      <p:graphicFrame>
        <p:nvGraphicFramePr>
          <p:cNvPr id="4" name="Diagram 3">
            <a:extLst>
              <a:ext uri="{FF2B5EF4-FFF2-40B4-BE49-F238E27FC236}">
                <a16:creationId xmlns:a16="http://schemas.microsoft.com/office/drawing/2014/main" id="{792F606B-208C-419C-B5A8-F2000F181636}"/>
              </a:ext>
            </a:extLst>
          </p:cNvPr>
          <p:cNvGraphicFramePr/>
          <p:nvPr>
            <p:extLst>
              <p:ext uri="{D42A27DB-BD31-4B8C-83A1-F6EECF244321}">
                <p14:modId xmlns:p14="http://schemas.microsoft.com/office/powerpoint/2010/main" val="318553334"/>
              </p:ext>
            </p:extLst>
          </p:nvPr>
        </p:nvGraphicFramePr>
        <p:xfrm>
          <a:off x="258617" y="1191491"/>
          <a:ext cx="8497455" cy="4703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5536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0D9F013F990D43BFE8B1D801A539FC" ma:contentTypeVersion="10" ma:contentTypeDescription="Create a new document." ma:contentTypeScope="" ma:versionID="4df6236a84dd23a83884a4f0e274087c">
  <xsd:schema xmlns:xsd="http://www.w3.org/2001/XMLSchema" xmlns:xs="http://www.w3.org/2001/XMLSchema" xmlns:p="http://schemas.microsoft.com/office/2006/metadata/properties" xmlns:ns2="1d465b8c-9845-47cb-a4f5-a3f25ba0c368" xmlns:ns3="9fba067d-51b6-4c10-82b5-fc3c6201f9d8" targetNamespace="http://schemas.microsoft.com/office/2006/metadata/properties" ma:root="true" ma:fieldsID="10ab49d456474ec0851269ba2fe4d7e3" ns2:_="" ns3:_="">
    <xsd:import namespace="1d465b8c-9845-47cb-a4f5-a3f25ba0c368"/>
    <xsd:import namespace="9fba067d-51b6-4c10-82b5-fc3c6201f9d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65b8c-9845-47cb-a4f5-a3f25ba0c3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fba067d-51b6-4c10-82b5-fc3c6201f9d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92D4C6-C14A-4149-8D47-CD44FBA7D6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465b8c-9845-47cb-a4f5-a3f25ba0c368"/>
    <ds:schemaRef ds:uri="9fba067d-51b6-4c10-82b5-fc3c6201f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F1BAED-C1F3-4472-9281-CDFAEE67BA2B}">
  <ds:schemaRefs>
    <ds:schemaRef ds:uri="http://purl.org/dc/terms/"/>
    <ds:schemaRef ds:uri="http://schemas.microsoft.com/office/2006/metadata/properties"/>
    <ds:schemaRef ds:uri="http://schemas.microsoft.com/office/2006/documentManagement/types"/>
    <ds:schemaRef ds:uri="9fba067d-51b6-4c10-82b5-fc3c6201f9d8"/>
    <ds:schemaRef ds:uri="http://purl.org/dc/elements/1.1/"/>
    <ds:schemaRef ds:uri="1d465b8c-9845-47cb-a4f5-a3f25ba0c368"/>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38166D3-FB04-4A86-BCA0-A8159F0B79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On-screen Show (4:3)</PresentationFormat>
  <Paragraphs>149</Paragraphs>
  <Slides>14</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Yu Gothic UI Semilight</vt:lpstr>
      <vt:lpstr>Arial</vt:lpstr>
      <vt:lpstr>Arial Black</vt:lpstr>
      <vt:lpstr>Arial Narrow</vt:lpstr>
      <vt:lpstr>Calibri</vt:lpstr>
      <vt:lpstr>Lucida Sans Unicode</vt:lpstr>
      <vt:lpstr>Times New Roman</vt:lpstr>
      <vt:lpstr>Verdana</vt:lpstr>
      <vt:lpstr>Wingdings</vt:lpstr>
      <vt:lpstr>Wingdings 2</vt:lpstr>
      <vt:lpstr>Wingdings 3</vt:lpstr>
      <vt:lpstr>Concourse</vt:lpstr>
      <vt:lpstr>PowerPoint Presentation</vt:lpstr>
      <vt:lpstr>Who are ISPA?</vt:lpstr>
      <vt:lpstr>Current Issues</vt:lpstr>
      <vt:lpstr>Why Partner with ISPA?</vt:lpstr>
      <vt:lpstr>Why Partner with ISPA?</vt:lpstr>
      <vt:lpstr>Facts and Figures at a glance</vt:lpstr>
      <vt:lpstr>How it works?</vt:lpstr>
      <vt:lpstr>PowerPoint Presentation</vt:lpstr>
      <vt:lpstr>ISPA Event Sponsorship Packages</vt:lpstr>
      <vt:lpstr>ISPA Membership</vt:lpstr>
      <vt:lpstr>ISPA Awards</vt:lpstr>
      <vt:lpstr>ISPA Conference</vt:lpstr>
      <vt:lpstr>Parliament &amp; Internet Conference</vt:lpstr>
      <vt:lpstr>Contact ISPA to find out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modified xsi:type="dcterms:W3CDTF">2017-12-04T16:24:00Z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y fmtid="{D5CDD505-2E9C-101B-9397-08002B2CF9AE}" pid="3" name="ContentTypeId">
    <vt:lpwstr>0x010100970D9F013F990D43BFE8B1D801A539FC</vt:lpwstr>
  </property>
</Properties>
</file>